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17"/>
  </p:notesMasterIdLst>
  <p:handoutMasterIdLst>
    <p:handoutMasterId r:id="rId18"/>
  </p:handoutMasterIdLst>
  <p:sldIdLst>
    <p:sldId id="303" r:id="rId6"/>
    <p:sldId id="304" r:id="rId7"/>
    <p:sldId id="287" r:id="rId8"/>
    <p:sldId id="299" r:id="rId9"/>
    <p:sldId id="300" r:id="rId10"/>
    <p:sldId id="298" r:id="rId11"/>
    <p:sldId id="302" r:id="rId12"/>
    <p:sldId id="297" r:id="rId13"/>
    <p:sldId id="305" r:id="rId14"/>
    <p:sldId id="306" r:id="rId15"/>
    <p:sldId id="30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Closing Slides" id="{20EB4EC5-D9FC-4EBD-90BF-191CC107680C}">
          <p14:sldIdLst>
            <p14:sldId id="303"/>
            <p14:sldId id="304"/>
            <p14:sldId id="287"/>
            <p14:sldId id="299"/>
            <p14:sldId id="300"/>
            <p14:sldId id="298"/>
            <p14:sldId id="302"/>
            <p14:sldId id="297"/>
            <p14:sldId id="305"/>
            <p14:sldId id="306"/>
            <p14:sldId id="30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4C4B"/>
    <a:srgbClr val="0C507C"/>
    <a:srgbClr val="002055"/>
    <a:srgbClr val="941B1E"/>
    <a:srgbClr val="175895"/>
    <a:srgbClr val="F47C20"/>
    <a:srgbClr val="002156"/>
    <a:srgbClr val="C32327"/>
    <a:srgbClr val="A91F22"/>
    <a:srgbClr val="931A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78624" autoAdjust="0"/>
  </p:normalViewPr>
  <p:slideViewPr>
    <p:cSldViewPr snapToGrid="0" showGuides="1">
      <p:cViewPr>
        <p:scale>
          <a:sx n="60" d="100"/>
          <a:sy n="60" d="100"/>
        </p:scale>
        <p:origin x="2098" y="16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1" d="100"/>
          <a:sy n="51" d="100"/>
        </p:scale>
        <p:origin x="288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7BABC3-6A33-4FB2-8279-C10337D15543}" type="datetimeFigureOut">
              <a:rPr lang="en-US" smtClean="0"/>
              <a:t>7/24/2019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3A1C19-419C-4FC1-9F02-D690BA0F3DBB}" type="slidenum">
              <a:rPr lang="en-US" smtClean="0"/>
              <a:t>‹#›</a:t>
            </a:fld>
            <a:endParaRPr lang="en-US"/>
          </a:p>
        </p:txBody>
      </p:sp>
    </p:spTree>
    <p:extLst>
      <p:ext uri="{BB962C8B-B14F-4D97-AF65-F5344CB8AC3E}">
        <p14:creationId xmlns:p14="http://schemas.microsoft.com/office/powerpoint/2010/main" val="3551214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FDE03-B869-425E-88F9-5FFA391B1530}" type="datetimeFigureOut">
              <a:rPr lang="en-US" smtClean="0"/>
              <a:t>7/24/2019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AB78A-7831-4A62-AB22-77EAE70E2E54}" type="slidenum">
              <a:rPr lang="en-US" smtClean="0"/>
              <a:t>‹#›</a:t>
            </a:fld>
            <a:endParaRPr lang="en-US"/>
          </a:p>
        </p:txBody>
      </p:sp>
    </p:spTree>
    <p:extLst>
      <p:ext uri="{BB962C8B-B14F-4D97-AF65-F5344CB8AC3E}">
        <p14:creationId xmlns:p14="http://schemas.microsoft.com/office/powerpoint/2010/main" val="2501441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Add</a:t>
            </a:r>
            <a:r>
              <a:rPr lang="en-US" baseline="0" smtClean="0"/>
              <a:t> 343</a:t>
            </a:r>
            <a:endParaRPr lang="en-US"/>
          </a:p>
        </p:txBody>
      </p:sp>
      <p:sp>
        <p:nvSpPr>
          <p:cNvPr id="4" name="Slide Number Placeholder 3"/>
          <p:cNvSpPr>
            <a:spLocks noGrp="1"/>
          </p:cNvSpPr>
          <p:nvPr>
            <p:ph type="sldNum" sz="quarter" idx="10"/>
          </p:nvPr>
        </p:nvSpPr>
        <p:spPr/>
        <p:txBody>
          <a:bodyPr/>
          <a:lstStyle/>
          <a:p>
            <a:fld id="{591AB78A-7831-4A62-AB22-77EAE70E2E54}" type="slidenum">
              <a:rPr lang="en-US" smtClean="0"/>
              <a:t>2</a:t>
            </a:fld>
            <a:endParaRPr lang="en-US"/>
          </a:p>
        </p:txBody>
      </p:sp>
    </p:spTree>
    <p:extLst>
      <p:ext uri="{BB962C8B-B14F-4D97-AF65-F5344CB8AC3E}">
        <p14:creationId xmlns:p14="http://schemas.microsoft.com/office/powerpoint/2010/main" val="325851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gi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gif"/><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gi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6142" y="-19050"/>
            <a:ext cx="9182100" cy="6877050"/>
          </a:xfrm>
          <a:prstGeom prst="rect">
            <a:avLst/>
          </a:prstGeom>
          <a:blipFill dpi="0" rotWithShape="1">
            <a:blip r:embed="rId3">
              <a:alphaModFix amt="10000"/>
            </a:blip>
            <a:srcRect/>
            <a:stretch>
              <a:fillRect l="-13899" t="-10942" r="-32574" b="-276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02683" y="-19049"/>
            <a:ext cx="5741318" cy="6877050"/>
          </a:xfrm>
          <a:prstGeom prst="rect">
            <a:avLst/>
          </a:prstGeom>
          <a:blipFill dpi="0" rotWithShape="1">
            <a:blip r:embed="rId4">
              <a:alphaModFix amt="56000"/>
            </a:blip>
            <a:srcRect/>
            <a:stretch>
              <a:fillRect l="5" t="-12466" r="-19454" b="-198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1"/>
          <p:cNvSpPr>
            <a:spLocks noGrp="1"/>
          </p:cNvSpPr>
          <p:nvPr>
            <p:ph type="body" sz="quarter" idx="10"/>
          </p:nvPr>
        </p:nvSpPr>
        <p:spPr>
          <a:xfrm>
            <a:off x="234676" y="4145966"/>
            <a:ext cx="8449976" cy="369332"/>
          </a:xfrm>
          <a:prstGeom prst="rect">
            <a:avLst/>
          </a:prstGeom>
        </p:spPr>
        <p:txBody>
          <a:bodyPr anchor="ctr" anchorCtr="0">
            <a:spAutoFit/>
          </a:bodyPr>
          <a:lstStyle>
            <a:lvl1pPr marL="0" indent="0" algn="l">
              <a:buNone/>
              <a:defRPr sz="2000">
                <a:solidFill>
                  <a:schemeClr val="bg1"/>
                </a:solidFill>
                <a:latin typeface="+mj-lt"/>
              </a:defRPr>
            </a:lvl1pPr>
          </a:lstStyle>
          <a:p>
            <a:pPr lvl="0"/>
            <a:r>
              <a:rPr lang="en-US"/>
              <a:t>Click to edit Master text styles</a:t>
            </a:r>
          </a:p>
        </p:txBody>
      </p:sp>
      <p:sp>
        <p:nvSpPr>
          <p:cNvPr id="9" name="Title 16"/>
          <p:cNvSpPr>
            <a:spLocks noGrp="1"/>
          </p:cNvSpPr>
          <p:nvPr>
            <p:ph type="title"/>
          </p:nvPr>
        </p:nvSpPr>
        <p:spPr>
          <a:xfrm>
            <a:off x="216569" y="2518639"/>
            <a:ext cx="8698831" cy="1573072"/>
          </a:xfrm>
          <a:prstGeom prst="rect">
            <a:avLst/>
          </a:prstGeom>
        </p:spPr>
        <p:txBody>
          <a:bodyPr anchor="ctr" anchorCtr="0">
            <a:noAutofit/>
          </a:bodyPr>
          <a:lstStyle>
            <a:lvl1pPr algn="l">
              <a:defRPr sz="5400">
                <a:solidFill>
                  <a:schemeClr val="bg1"/>
                </a:solidFill>
                <a:latin typeface="+mj-lt"/>
              </a:defRPr>
            </a:lvl1pPr>
          </a:lstStyle>
          <a:p>
            <a:r>
              <a:rPr lang="en-US" dirty="0"/>
              <a:t>Click to edit Master title style</a:t>
            </a:r>
          </a:p>
        </p:txBody>
      </p:sp>
      <p:pic>
        <p:nvPicPr>
          <p:cNvPr id="11" name="Picture 10" descr="PEPFAR-Logo-Color-Tagline-Transparent-White.gif"/>
          <p:cNvPicPr>
            <a:picLocks noChangeAspect="1"/>
          </p:cNvPicPr>
          <p:nvPr userDrawn="1"/>
        </p:nvPicPr>
        <p:blipFill>
          <a:blip r:embed="rId5" cstate="print"/>
          <a:stretch>
            <a:fillRect/>
          </a:stretch>
        </p:blipFill>
        <p:spPr>
          <a:xfrm>
            <a:off x="216569" y="228602"/>
            <a:ext cx="3186113" cy="1153467"/>
          </a:xfrm>
          <a:prstGeom prst="rect">
            <a:avLst/>
          </a:prstGeom>
        </p:spPr>
      </p:pic>
      <p:pic>
        <p:nvPicPr>
          <p:cNvPr id="13" name="Picture 12">
            <a:extLst>
              <a:ext uri="{FF2B5EF4-FFF2-40B4-BE49-F238E27FC236}">
                <a16:creationId xmlns:a16="http://schemas.microsoft.com/office/drawing/2014/main" id="{55FEE807-FA09-4AC1-91D0-088C57E8268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0773" y="5969453"/>
            <a:ext cx="8622455" cy="526943"/>
          </a:xfrm>
          <a:prstGeom prst="rect">
            <a:avLst/>
          </a:prstGeom>
        </p:spPr>
      </p:pic>
    </p:spTree>
    <p:extLst>
      <p:ext uri="{BB962C8B-B14F-4D97-AF65-F5344CB8AC3E}">
        <p14:creationId xmlns:p14="http://schemas.microsoft.com/office/powerpoint/2010/main" val="143413394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96">
          <p15:clr>
            <a:srgbClr val="FBAE40"/>
          </p15:clr>
        </p15:guide>
        <p15:guide id="5" orient="horz" pos="144">
          <p15:clr>
            <a:srgbClr val="FBAE40"/>
          </p15:clr>
        </p15:guide>
        <p15:guide id="6" orient="horz" pos="41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ed Text Red">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5389563" y="228600"/>
            <a:ext cx="3525837"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sp>
        <p:nvSpPr>
          <p:cNvPr id="9" name="Text Placeholder 9"/>
          <p:cNvSpPr>
            <a:spLocks noGrp="1"/>
          </p:cNvSpPr>
          <p:nvPr>
            <p:ph type="body" sz="quarter" idx="13"/>
          </p:nvPr>
        </p:nvSpPr>
        <p:spPr>
          <a:xfrm>
            <a:off x="385766" y="594112"/>
            <a:ext cx="4987664" cy="3253988"/>
          </a:xfrm>
          <a:prstGeom prst="rect">
            <a:avLst/>
          </a:prstGeom>
        </p:spPr>
        <p:txBody>
          <a:bodyPr lIns="0" tIns="0" rIns="0" bIns="0">
            <a:noAutofit/>
          </a:bodyPr>
          <a:lstStyle>
            <a:lvl1pPr marL="0" indent="0" algn="l">
              <a:buFontTx/>
              <a:buNone/>
              <a:defRPr sz="660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 name="Rectangle 2"/>
          <p:cNvSpPr/>
          <p:nvPr userDrawn="1"/>
        </p:nvSpPr>
        <p:spPr>
          <a:xfrm>
            <a:off x="182880" y="228600"/>
            <a:ext cx="8778240" cy="6428590"/>
          </a:xfrm>
          <a:prstGeom prst="rect">
            <a:avLst/>
          </a:prstGeom>
          <a:no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2625" r="16276" b="18381"/>
          <a:stretch/>
        </p:blipFill>
        <p:spPr>
          <a:xfrm>
            <a:off x="4995287" y="253993"/>
            <a:ext cx="3981274" cy="6428590"/>
          </a:xfrm>
          <a:prstGeom prst="rect">
            <a:avLst/>
          </a:prstGeom>
        </p:spPr>
      </p:pic>
      <p:sp>
        <p:nvSpPr>
          <p:cNvPr id="13" name="Slide Number Placeholder 5">
            <a:extLst>
              <a:ext uri="{FF2B5EF4-FFF2-40B4-BE49-F238E27FC236}">
                <a16:creationId xmlns:a16="http://schemas.microsoft.com/office/drawing/2014/main" id="{32731438-A808-4ABE-9C74-8A00C1994AFF}"/>
              </a:ext>
            </a:extLst>
          </p:cNvPr>
          <p:cNvSpPr txBox="1">
            <a:spLocks/>
          </p:cNvSpPr>
          <p:nvPr userDrawn="1"/>
        </p:nvSpPr>
        <p:spPr>
          <a:xfrm>
            <a:off x="8510889" y="6342191"/>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pic>
        <p:nvPicPr>
          <p:cNvPr id="5" name="Picture 4">
            <a:extLst>
              <a:ext uri="{FF2B5EF4-FFF2-40B4-BE49-F238E27FC236}">
                <a16:creationId xmlns:a16="http://schemas.microsoft.com/office/drawing/2014/main" id="{339051A1-C13E-471F-846A-06F131EE9AF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9510" y="6442693"/>
            <a:ext cx="5984979" cy="365760"/>
          </a:xfrm>
          <a:prstGeom prst="rect">
            <a:avLst/>
          </a:prstGeom>
        </p:spPr>
      </p:pic>
      <p:pic>
        <p:nvPicPr>
          <p:cNvPr id="18" name="Picture 17">
            <a:extLst>
              <a:ext uri="{FF2B5EF4-FFF2-40B4-BE49-F238E27FC236}">
                <a16:creationId xmlns:a16="http://schemas.microsoft.com/office/drawing/2014/main" id="{5ECC9AF6-9EFB-4302-A44F-E99181E46B7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2532" y="6270551"/>
            <a:ext cx="1161871" cy="308071"/>
          </a:xfrm>
          <a:prstGeom prst="rect">
            <a:avLst/>
          </a:prstGeom>
        </p:spPr>
      </p:pic>
    </p:spTree>
    <p:extLst>
      <p:ext uri="{BB962C8B-B14F-4D97-AF65-F5344CB8AC3E}">
        <p14:creationId xmlns:p14="http://schemas.microsoft.com/office/powerpoint/2010/main" val="1021417780"/>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ghlighted Text Dark Red">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3324" r="15227" b="19218"/>
          <a:stretch/>
        </p:blipFill>
        <p:spPr>
          <a:xfrm>
            <a:off x="5004242" y="228600"/>
            <a:ext cx="3963364" cy="6400800"/>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sp>
        <p:nvSpPr>
          <p:cNvPr id="10" name="AutoShape 3">
            <a:extLst>
              <a:ext uri="{FF2B5EF4-FFF2-40B4-BE49-F238E27FC236}">
                <a16:creationId xmlns:a16="http://schemas.microsoft.com/office/drawing/2014/main" id="{E7861906-974E-44B8-A502-CC7279425EFF}"/>
              </a:ext>
            </a:extLst>
          </p:cNvPr>
          <p:cNvSpPr>
            <a:spLocks noChangeAspect="1" noChangeArrowheads="1" noTextEdit="1"/>
          </p:cNvSpPr>
          <p:nvPr userDrawn="1"/>
        </p:nvSpPr>
        <p:spPr bwMode="auto">
          <a:xfrm>
            <a:off x="5389563" y="228600"/>
            <a:ext cx="3525837"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1A51B312-1EB7-4835-9492-B8D5E0E72B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3" name="Slide Number Placeholder 5">
            <a:extLst>
              <a:ext uri="{FF2B5EF4-FFF2-40B4-BE49-F238E27FC236}">
                <a16:creationId xmlns:a16="http://schemas.microsoft.com/office/drawing/2014/main" id="{531F2838-EF15-41BF-AC5C-253B061F4222}"/>
              </a:ext>
            </a:extLst>
          </p:cNvPr>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sp>
        <p:nvSpPr>
          <p:cNvPr id="14" name="Text Placeholder 9">
            <a:extLst>
              <a:ext uri="{FF2B5EF4-FFF2-40B4-BE49-F238E27FC236}">
                <a16:creationId xmlns:a16="http://schemas.microsoft.com/office/drawing/2014/main" id="{AC6E0F07-6304-445A-A9EF-5213FF7C57C7}"/>
              </a:ext>
            </a:extLst>
          </p:cNvPr>
          <p:cNvSpPr>
            <a:spLocks noGrp="1"/>
          </p:cNvSpPr>
          <p:nvPr>
            <p:ph type="body" sz="quarter" idx="13"/>
          </p:nvPr>
        </p:nvSpPr>
        <p:spPr>
          <a:xfrm>
            <a:off x="385766" y="594112"/>
            <a:ext cx="4987664" cy="3253988"/>
          </a:xfrm>
          <a:prstGeom prst="rect">
            <a:avLst/>
          </a:prstGeom>
        </p:spPr>
        <p:txBody>
          <a:bodyPr lIns="0" tIns="0" rIns="0" bIns="0">
            <a:noAutofit/>
          </a:bodyPr>
          <a:lstStyle>
            <a:lvl1pPr marL="0" indent="0" algn="l">
              <a:buFontTx/>
              <a:buNone/>
              <a:defRPr sz="660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5" name="Rectangle 14">
            <a:extLst>
              <a:ext uri="{FF2B5EF4-FFF2-40B4-BE49-F238E27FC236}">
                <a16:creationId xmlns:a16="http://schemas.microsoft.com/office/drawing/2014/main" id="{D4A3224F-A668-4DDF-9098-5B34126D2F61}"/>
              </a:ext>
            </a:extLst>
          </p:cNvPr>
          <p:cNvSpPr/>
          <p:nvPr userDrawn="1"/>
        </p:nvSpPr>
        <p:spPr>
          <a:xfrm>
            <a:off x="182880" y="228600"/>
            <a:ext cx="8778240" cy="6428590"/>
          </a:xfrm>
          <a:prstGeom prst="rect">
            <a:avLst/>
          </a:prstGeom>
          <a:noFill/>
          <a:ln w="53975">
            <a:solidFill>
              <a:srgbClr val="941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5">
            <a:extLst>
              <a:ext uri="{FF2B5EF4-FFF2-40B4-BE49-F238E27FC236}">
                <a16:creationId xmlns:a16="http://schemas.microsoft.com/office/drawing/2014/main" id="{F7854497-0703-4B9F-BCCB-96990A9F53F5}"/>
              </a:ext>
            </a:extLst>
          </p:cNvPr>
          <p:cNvSpPr txBox="1">
            <a:spLocks/>
          </p:cNvSpPr>
          <p:nvPr userDrawn="1"/>
        </p:nvSpPr>
        <p:spPr>
          <a:xfrm>
            <a:off x="8510889" y="6342191"/>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pic>
        <p:nvPicPr>
          <p:cNvPr id="20" name="Picture 19">
            <a:extLst>
              <a:ext uri="{FF2B5EF4-FFF2-40B4-BE49-F238E27FC236}">
                <a16:creationId xmlns:a16="http://schemas.microsoft.com/office/drawing/2014/main" id="{6CF2787C-87B5-4E1F-B1E5-A01C87A16D0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79510" y="6442693"/>
            <a:ext cx="5984979" cy="365759"/>
          </a:xfrm>
          <a:prstGeom prst="rect">
            <a:avLst/>
          </a:prstGeom>
        </p:spPr>
      </p:pic>
      <p:pic>
        <p:nvPicPr>
          <p:cNvPr id="23" name="Picture 22">
            <a:extLst>
              <a:ext uri="{FF2B5EF4-FFF2-40B4-BE49-F238E27FC236}">
                <a16:creationId xmlns:a16="http://schemas.microsoft.com/office/drawing/2014/main" id="{B5F36441-5678-4B48-9144-808AF7C1CA4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2532" y="6270551"/>
            <a:ext cx="1161871" cy="308071"/>
          </a:xfrm>
          <a:prstGeom prst="rect">
            <a:avLst/>
          </a:prstGeom>
        </p:spPr>
      </p:pic>
    </p:spTree>
    <p:extLst>
      <p:ext uri="{BB962C8B-B14F-4D97-AF65-F5344CB8AC3E}">
        <p14:creationId xmlns:p14="http://schemas.microsoft.com/office/powerpoint/2010/main" val="3097867649"/>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22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ghlighted Text Dark Blue">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5389563" y="228600"/>
            <a:ext cx="3525837"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sp>
        <p:nvSpPr>
          <p:cNvPr id="9" name="Text Placeholder 9"/>
          <p:cNvSpPr>
            <a:spLocks noGrp="1"/>
          </p:cNvSpPr>
          <p:nvPr>
            <p:ph type="body" sz="quarter" idx="13"/>
          </p:nvPr>
        </p:nvSpPr>
        <p:spPr>
          <a:xfrm>
            <a:off x="408036" y="594112"/>
            <a:ext cx="8327928" cy="3253988"/>
          </a:xfrm>
          <a:prstGeom prst="rect">
            <a:avLst/>
          </a:prstGeom>
        </p:spPr>
        <p:txBody>
          <a:bodyPr lIns="0" tIns="0" rIns="0" bIns="0">
            <a:noAutofit/>
          </a:bodyPr>
          <a:lstStyle>
            <a:lvl1pPr marL="0" indent="0" algn="ctr">
              <a:buFontTx/>
              <a:buNone/>
              <a:defRPr sz="660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 name="Rectangle 2"/>
          <p:cNvSpPr/>
          <p:nvPr userDrawn="1"/>
        </p:nvSpPr>
        <p:spPr>
          <a:xfrm>
            <a:off x="182880" y="228600"/>
            <a:ext cx="8778240" cy="6428590"/>
          </a:xfrm>
          <a:prstGeom prst="rect">
            <a:avLst/>
          </a:prstGeom>
          <a:noFill/>
          <a:ln w="53975">
            <a:solidFill>
              <a:srgbClr val="0C50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32731438-A808-4ABE-9C74-8A00C1994AFF}"/>
              </a:ext>
            </a:extLst>
          </p:cNvPr>
          <p:cNvSpPr txBox="1">
            <a:spLocks/>
          </p:cNvSpPr>
          <p:nvPr userDrawn="1"/>
        </p:nvSpPr>
        <p:spPr>
          <a:xfrm>
            <a:off x="8510889" y="6342191"/>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tx1"/>
                </a:solidFill>
              </a:rPr>
              <a:pPr/>
              <a:t>‹#›</a:t>
            </a:fld>
            <a:endParaRPr lang="en-US" dirty="0">
              <a:solidFill>
                <a:schemeClr val="tx1"/>
              </a:solidFill>
            </a:endParaRPr>
          </a:p>
        </p:txBody>
      </p:sp>
      <p:pic>
        <p:nvPicPr>
          <p:cNvPr id="18" name="Picture 17">
            <a:extLst>
              <a:ext uri="{FF2B5EF4-FFF2-40B4-BE49-F238E27FC236}">
                <a16:creationId xmlns:a16="http://schemas.microsoft.com/office/drawing/2014/main" id="{DB623A87-34F8-4802-8524-BA6F34AFF3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68418" y="6432297"/>
            <a:ext cx="6007164" cy="367115"/>
          </a:xfrm>
          <a:prstGeom prst="rect">
            <a:avLst/>
          </a:prstGeom>
        </p:spPr>
      </p:pic>
      <p:pic>
        <p:nvPicPr>
          <p:cNvPr id="20" name="Picture 19">
            <a:extLst>
              <a:ext uri="{FF2B5EF4-FFF2-40B4-BE49-F238E27FC236}">
                <a16:creationId xmlns:a16="http://schemas.microsoft.com/office/drawing/2014/main" id="{4EB1170A-C43B-4EB2-A8CF-80A7BD7B88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82532" y="6270551"/>
            <a:ext cx="1161871" cy="308071"/>
          </a:xfrm>
          <a:prstGeom prst="rect">
            <a:avLst/>
          </a:prstGeom>
        </p:spPr>
      </p:pic>
    </p:spTree>
    <p:extLst>
      <p:ext uri="{BB962C8B-B14F-4D97-AF65-F5344CB8AC3E}">
        <p14:creationId xmlns:p14="http://schemas.microsoft.com/office/powerpoint/2010/main" val="2280411647"/>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2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ighlighted Text Blu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8ED9CC-EC29-474A-BF5D-6F22A85DF475}"/>
              </a:ext>
            </a:extLst>
          </p:cNvPr>
          <p:cNvSpPr/>
          <p:nvPr userDrawn="1"/>
        </p:nvSpPr>
        <p:spPr>
          <a:xfrm>
            <a:off x="182880" y="228600"/>
            <a:ext cx="8778240" cy="6428590"/>
          </a:xfrm>
          <a:prstGeom prst="rect">
            <a:avLst/>
          </a:prstGeom>
          <a:noFill/>
          <a:ln w="53975">
            <a:solidFill>
              <a:srgbClr val="941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a:extLst>
              <a:ext uri="{FF2B5EF4-FFF2-40B4-BE49-F238E27FC236}">
                <a16:creationId xmlns:a16="http://schemas.microsoft.com/office/drawing/2014/main" id="{CAC1447D-C6DE-4878-B85B-D3F61AFE59A2}"/>
              </a:ext>
            </a:extLst>
          </p:cNvPr>
          <p:cNvSpPr txBox="1">
            <a:spLocks/>
          </p:cNvSpPr>
          <p:nvPr userDrawn="1"/>
        </p:nvSpPr>
        <p:spPr>
          <a:xfrm>
            <a:off x="8510889" y="6342191"/>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tx1"/>
                </a:solidFill>
              </a:rPr>
              <a:pPr/>
              <a:t>‹#›</a:t>
            </a:fld>
            <a:endParaRPr lang="en-US" dirty="0">
              <a:solidFill>
                <a:schemeClr val="tx1"/>
              </a:solidFill>
            </a:endParaRPr>
          </a:p>
        </p:txBody>
      </p:sp>
      <p:pic>
        <p:nvPicPr>
          <p:cNvPr id="17" name="Picture 16">
            <a:extLst>
              <a:ext uri="{FF2B5EF4-FFF2-40B4-BE49-F238E27FC236}">
                <a16:creationId xmlns:a16="http://schemas.microsoft.com/office/drawing/2014/main" id="{3F5C8EA8-0780-4C6F-A9DF-ED2E300100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532" y="6270551"/>
            <a:ext cx="1161871" cy="308071"/>
          </a:xfrm>
          <a:prstGeom prst="rect">
            <a:avLst/>
          </a:prstGeom>
        </p:spPr>
      </p:pic>
      <p:sp>
        <p:nvSpPr>
          <p:cNvPr id="19" name="Text Placeholder 9">
            <a:extLst>
              <a:ext uri="{FF2B5EF4-FFF2-40B4-BE49-F238E27FC236}">
                <a16:creationId xmlns:a16="http://schemas.microsoft.com/office/drawing/2014/main" id="{9134D89E-A812-4BBE-9DD0-F630B82FB2BC}"/>
              </a:ext>
            </a:extLst>
          </p:cNvPr>
          <p:cNvSpPr>
            <a:spLocks noGrp="1"/>
          </p:cNvSpPr>
          <p:nvPr>
            <p:ph type="body" sz="quarter" idx="13"/>
          </p:nvPr>
        </p:nvSpPr>
        <p:spPr>
          <a:xfrm>
            <a:off x="408036" y="594112"/>
            <a:ext cx="8327928" cy="3253988"/>
          </a:xfrm>
          <a:prstGeom prst="rect">
            <a:avLst/>
          </a:prstGeom>
        </p:spPr>
        <p:txBody>
          <a:bodyPr lIns="0" tIns="0" rIns="0" bIns="0">
            <a:noAutofit/>
          </a:bodyPr>
          <a:lstStyle>
            <a:lvl1pPr marL="0" indent="0" algn="ctr">
              <a:buFontTx/>
              <a:buNone/>
              <a:defRPr sz="660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9" name="Picture 8">
            <a:extLst>
              <a:ext uri="{FF2B5EF4-FFF2-40B4-BE49-F238E27FC236}">
                <a16:creationId xmlns:a16="http://schemas.microsoft.com/office/drawing/2014/main" id="{208A66D8-EA6E-4A83-9BCA-1DF616AD67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79510" y="6442693"/>
            <a:ext cx="5984979" cy="365759"/>
          </a:xfrm>
          <a:prstGeom prst="rect">
            <a:avLst/>
          </a:prstGeom>
        </p:spPr>
      </p:pic>
    </p:spTree>
    <p:extLst>
      <p:ext uri="{BB962C8B-B14F-4D97-AF65-F5344CB8AC3E}">
        <p14:creationId xmlns:p14="http://schemas.microsoft.com/office/powerpoint/2010/main" val="1861647899"/>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2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ighlighted Text">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5389563" y="228600"/>
            <a:ext cx="3525837"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pic>
        <p:nvPicPr>
          <p:cNvPr id="14" name="Picture 13">
            <a:extLst>
              <a:ext uri="{FF2B5EF4-FFF2-40B4-BE49-F238E27FC236}">
                <a16:creationId xmlns:a16="http://schemas.microsoft.com/office/drawing/2014/main" id="{40389E98-B667-4683-B921-16F1A61B6D0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532" y="6270551"/>
            <a:ext cx="1161871" cy="308071"/>
          </a:xfrm>
          <a:prstGeom prst="rect">
            <a:avLst/>
          </a:prstGeom>
        </p:spPr>
      </p:pic>
      <p:sp>
        <p:nvSpPr>
          <p:cNvPr id="17" name="Rectangle 16">
            <a:extLst>
              <a:ext uri="{FF2B5EF4-FFF2-40B4-BE49-F238E27FC236}">
                <a16:creationId xmlns:a16="http://schemas.microsoft.com/office/drawing/2014/main" id="{69292F26-0544-4997-8F11-29C97EF1AC77}"/>
              </a:ext>
            </a:extLst>
          </p:cNvPr>
          <p:cNvSpPr/>
          <p:nvPr userDrawn="1"/>
        </p:nvSpPr>
        <p:spPr>
          <a:xfrm>
            <a:off x="182880" y="228600"/>
            <a:ext cx="8778240" cy="6428590"/>
          </a:xfrm>
          <a:prstGeom prst="rect">
            <a:avLst/>
          </a:prstGeom>
          <a:noFill/>
          <a:ln w="53975">
            <a:solidFill>
              <a:srgbClr val="F47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5">
            <a:extLst>
              <a:ext uri="{FF2B5EF4-FFF2-40B4-BE49-F238E27FC236}">
                <a16:creationId xmlns:a16="http://schemas.microsoft.com/office/drawing/2014/main" id="{DEB4C34D-736B-4D3C-82D8-D7B4A98F5487}"/>
              </a:ext>
            </a:extLst>
          </p:cNvPr>
          <p:cNvSpPr txBox="1">
            <a:spLocks/>
          </p:cNvSpPr>
          <p:nvPr userDrawn="1"/>
        </p:nvSpPr>
        <p:spPr>
          <a:xfrm>
            <a:off x="8510889" y="6342191"/>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tx1"/>
                </a:solidFill>
              </a:rPr>
              <a:pPr/>
              <a:t>‹#›</a:t>
            </a:fld>
            <a:endParaRPr lang="en-US" dirty="0">
              <a:solidFill>
                <a:schemeClr val="tx1"/>
              </a:solidFill>
            </a:endParaRPr>
          </a:p>
        </p:txBody>
      </p:sp>
      <p:pic>
        <p:nvPicPr>
          <p:cNvPr id="19" name="Picture 18">
            <a:extLst>
              <a:ext uri="{FF2B5EF4-FFF2-40B4-BE49-F238E27FC236}">
                <a16:creationId xmlns:a16="http://schemas.microsoft.com/office/drawing/2014/main" id="{70CDD255-E5A3-46BC-BE69-24D65CBAFE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68424" y="6432297"/>
            <a:ext cx="6007151" cy="367115"/>
          </a:xfrm>
          <a:prstGeom prst="rect">
            <a:avLst/>
          </a:prstGeom>
        </p:spPr>
      </p:pic>
      <p:sp>
        <p:nvSpPr>
          <p:cNvPr id="20" name="Text Placeholder 9">
            <a:extLst>
              <a:ext uri="{FF2B5EF4-FFF2-40B4-BE49-F238E27FC236}">
                <a16:creationId xmlns:a16="http://schemas.microsoft.com/office/drawing/2014/main" id="{8D541357-2568-40F7-80E4-AC19AA14514B}"/>
              </a:ext>
            </a:extLst>
          </p:cNvPr>
          <p:cNvSpPr>
            <a:spLocks noGrp="1"/>
          </p:cNvSpPr>
          <p:nvPr>
            <p:ph type="body" sz="quarter" idx="13"/>
          </p:nvPr>
        </p:nvSpPr>
        <p:spPr>
          <a:xfrm>
            <a:off x="408036" y="594112"/>
            <a:ext cx="8327928" cy="3253988"/>
          </a:xfrm>
          <a:prstGeom prst="rect">
            <a:avLst/>
          </a:prstGeom>
        </p:spPr>
        <p:txBody>
          <a:bodyPr lIns="0" tIns="0" rIns="0" bIns="0">
            <a:noAutofit/>
          </a:bodyPr>
          <a:lstStyle>
            <a:lvl1pPr marL="0" indent="0" algn="ctr">
              <a:buFontTx/>
              <a:buNone/>
              <a:defRPr sz="660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527765125"/>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64" userDrawn="1">
          <p15:clr>
            <a:srgbClr val="FBAE40"/>
          </p15:clr>
        </p15:guide>
        <p15:guide id="4" pos="108">
          <p15:clr>
            <a:srgbClr val="FBAE40"/>
          </p15:clr>
        </p15:guide>
        <p15:guide id="5" orient="horz" pos="144">
          <p15:clr>
            <a:srgbClr val="FBAE40"/>
          </p15:clr>
        </p15:guide>
        <p15:guide id="6" orient="horz" pos="422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ghlighted Data">
    <p:spTree>
      <p:nvGrpSpPr>
        <p:cNvPr id="1" name=""/>
        <p:cNvGrpSpPr/>
        <p:nvPr/>
      </p:nvGrpSpPr>
      <p:grpSpPr>
        <a:xfrm>
          <a:off x="0" y="0"/>
          <a:ext cx="0" cy="0"/>
          <a:chOff x="0" y="0"/>
          <a:chExt cx="0" cy="0"/>
        </a:xfrm>
      </p:grpSpPr>
      <p:sp>
        <p:nvSpPr>
          <p:cNvPr id="6" name="AutoShape 3"/>
          <p:cNvSpPr>
            <a:spLocks noChangeAspect="1" noChangeArrowheads="1" noTextEdit="1"/>
          </p:cNvSpPr>
          <p:nvPr userDrawn="1"/>
        </p:nvSpPr>
        <p:spPr bwMode="auto">
          <a:xfrm>
            <a:off x="5389563" y="228600"/>
            <a:ext cx="3525837"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9" name="Text Placeholder 9"/>
          <p:cNvSpPr>
            <a:spLocks noGrp="1"/>
          </p:cNvSpPr>
          <p:nvPr userDrawn="1">
            <p:ph type="body" sz="quarter" idx="13"/>
          </p:nvPr>
        </p:nvSpPr>
        <p:spPr>
          <a:xfrm>
            <a:off x="356179" y="422662"/>
            <a:ext cx="4987664" cy="3253988"/>
          </a:xfrm>
          <a:prstGeom prst="rect">
            <a:avLst/>
          </a:prstGeom>
        </p:spPr>
        <p:txBody>
          <a:bodyPr lIns="0" tIns="0" rIns="0" bIns="0">
            <a:noAutofit/>
          </a:bodyPr>
          <a:lstStyle>
            <a:lvl1pPr marL="0" indent="0" algn="l">
              <a:buFontTx/>
              <a:buNone/>
              <a:defRPr sz="6600">
                <a:solidFill>
                  <a:schemeClr val="tx2"/>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31" name="Picture 30"/>
          <p:cNvPicPr>
            <a:picLocks noChangeAspect="1"/>
          </p:cNvPicPr>
          <p:nvPr userDrawn="1"/>
        </p:nvPicPr>
        <p:blipFill rotWithShape="1">
          <a:blip r:embed="rId3">
            <a:extLst>
              <a:ext uri="{28A0092B-C50C-407E-A947-70E740481C1C}">
                <a14:useLocalDpi xmlns:a14="http://schemas.microsoft.com/office/drawing/2010/main" val="0"/>
              </a:ext>
            </a:extLst>
          </a:blip>
          <a:srcRect r="6904"/>
          <a:stretch/>
        </p:blipFill>
        <p:spPr>
          <a:xfrm>
            <a:off x="5335546" y="3541311"/>
            <a:ext cx="3644022" cy="2977275"/>
          </a:xfrm>
          <a:prstGeom prst="rect">
            <a:avLst/>
          </a:prstGeom>
        </p:spPr>
      </p:pic>
      <p:sp>
        <p:nvSpPr>
          <p:cNvPr id="11" name="Rectangle 10">
            <a:extLst>
              <a:ext uri="{FF2B5EF4-FFF2-40B4-BE49-F238E27FC236}">
                <a16:creationId xmlns:a16="http://schemas.microsoft.com/office/drawing/2014/main" id="{F371AEA1-AC95-4821-8E9E-D17A492137D6}"/>
              </a:ext>
            </a:extLst>
          </p:cNvPr>
          <p:cNvSpPr/>
          <p:nvPr userDrawn="1"/>
        </p:nvSpPr>
        <p:spPr>
          <a:xfrm>
            <a:off x="182880" y="228600"/>
            <a:ext cx="8778240" cy="6428590"/>
          </a:xfrm>
          <a:prstGeom prst="rect">
            <a:avLst/>
          </a:prstGeom>
          <a:noFill/>
          <a:ln w="53975">
            <a:solidFill>
              <a:srgbClr val="F47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1F948218-545A-481C-A459-97BBCF5BFB22}"/>
              </a:ext>
            </a:extLst>
          </p:cNvPr>
          <p:cNvSpPr txBox="1">
            <a:spLocks/>
          </p:cNvSpPr>
          <p:nvPr userDrawn="1"/>
        </p:nvSpPr>
        <p:spPr>
          <a:xfrm>
            <a:off x="8510889" y="6342191"/>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tx1"/>
                </a:solidFill>
              </a:rPr>
              <a:pPr/>
              <a:t>‹#›</a:t>
            </a:fld>
            <a:endParaRPr lang="en-US" dirty="0">
              <a:solidFill>
                <a:schemeClr val="tx1"/>
              </a:solidFill>
            </a:endParaRPr>
          </a:p>
        </p:txBody>
      </p:sp>
      <p:pic>
        <p:nvPicPr>
          <p:cNvPr id="13" name="Picture 12">
            <a:extLst>
              <a:ext uri="{FF2B5EF4-FFF2-40B4-BE49-F238E27FC236}">
                <a16:creationId xmlns:a16="http://schemas.microsoft.com/office/drawing/2014/main" id="{98FB57A7-8E3E-4D8F-B349-6ECA261592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68424" y="6432297"/>
            <a:ext cx="6007151" cy="367115"/>
          </a:xfrm>
          <a:prstGeom prst="rect">
            <a:avLst/>
          </a:prstGeom>
        </p:spPr>
      </p:pic>
      <p:pic>
        <p:nvPicPr>
          <p:cNvPr id="8" name="Picture 7">
            <a:extLst>
              <a:ext uri="{FF2B5EF4-FFF2-40B4-BE49-F238E27FC236}">
                <a16:creationId xmlns:a16="http://schemas.microsoft.com/office/drawing/2014/main" id="{D0DA1847-D058-4162-ACA6-F8A7A26339E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2532" y="6270551"/>
            <a:ext cx="1161871" cy="308071"/>
          </a:xfrm>
          <a:prstGeom prst="rect">
            <a:avLst/>
          </a:prstGeom>
        </p:spPr>
      </p:pic>
    </p:spTree>
    <p:extLst>
      <p:ext uri="{BB962C8B-B14F-4D97-AF65-F5344CB8AC3E}">
        <p14:creationId xmlns:p14="http://schemas.microsoft.com/office/powerpoint/2010/main" val="3860222526"/>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64" userDrawn="1">
          <p15:clr>
            <a:srgbClr val="FBAE40"/>
          </p15:clr>
        </p15:guide>
        <p15:guide id="4" pos="108">
          <p15:clr>
            <a:srgbClr val="FBAE40"/>
          </p15:clr>
        </p15:guide>
        <p15:guide id="5" orient="horz" pos="144">
          <p15:clr>
            <a:srgbClr val="FBAE40"/>
          </p15:clr>
        </p15:guide>
        <p15:guide id="6" orient="horz" pos="42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d Section Break Globe">
    <p:bg>
      <p:bgPr>
        <a:solidFill>
          <a:srgbClr val="A7434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10723" b="11553"/>
          <a:stretch/>
        </p:blipFill>
        <p:spPr>
          <a:xfrm>
            <a:off x="2095500" y="0"/>
            <a:ext cx="7029450" cy="683895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522633821"/>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ue Section Break Countries">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r="11483" b="12300"/>
          <a:stretch/>
        </p:blipFill>
        <p:spPr>
          <a:xfrm>
            <a:off x="2095500" y="1"/>
            <a:ext cx="7048500" cy="6858000"/>
          </a:xfrm>
          <a:prstGeom prst="rect">
            <a:avLst/>
          </a:prstGeom>
        </p:spPr>
      </p:pic>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959707934"/>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Section Break Globe">
    <p:bg>
      <p:bgPr>
        <a:solidFill>
          <a:srgbClr val="0C507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pic>
        <p:nvPicPr>
          <p:cNvPr id="10" name="Picture 9"/>
          <p:cNvPicPr>
            <a:picLocks noChangeAspect="1"/>
          </p:cNvPicPr>
          <p:nvPr userDrawn="1"/>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r="11483" b="12300"/>
          <a:stretch/>
        </p:blipFill>
        <p:spPr>
          <a:xfrm>
            <a:off x="2095500" y="1"/>
            <a:ext cx="7048500" cy="6858000"/>
          </a:xfrm>
          <a:prstGeom prst="rect">
            <a:avLst/>
          </a:prstGeom>
        </p:spPr>
      </p:pic>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749702953"/>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range Section Break Globe">
    <p:bg>
      <p:bgPr>
        <a:solidFill>
          <a:schemeClr val="accent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t="537" r="11487" b="11830"/>
          <a:stretch/>
        </p:blipFill>
        <p:spPr>
          <a:xfrm>
            <a:off x="2053295" y="-28136"/>
            <a:ext cx="7090705" cy="6894157"/>
          </a:xfrm>
          <a:prstGeom prst="rect">
            <a:avLst/>
          </a:prstGeom>
          <a:noFill/>
          <a:ln>
            <a:noFill/>
          </a:ln>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929927492"/>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Option 2">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38100" y="-19050"/>
            <a:ext cx="9182100" cy="6877050"/>
          </a:xfrm>
          <a:prstGeom prst="rect">
            <a:avLst/>
          </a:prstGeom>
          <a:blipFill dpi="0" rotWithShape="1">
            <a:blip r:embed="rId3">
              <a:alphaModFix amt="10000"/>
            </a:blip>
            <a:srcRect/>
            <a:stretch>
              <a:fillRect l="-13899" t="-10942" r="-32574" b="-276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4" name="Rectangle 6893"/>
          <p:cNvSpPr/>
          <p:nvPr userDrawn="1"/>
        </p:nvSpPr>
        <p:spPr>
          <a:xfrm>
            <a:off x="5131185" y="-19049"/>
            <a:ext cx="4012815" cy="6877050"/>
          </a:xfrm>
          <a:prstGeom prst="rect">
            <a:avLst/>
          </a:prstGeom>
          <a:blipFill dpi="0" rotWithShape="1">
            <a:blip r:embed="rId4">
              <a:alphaModFix amt="60000"/>
            </a:blip>
            <a:srcRect/>
            <a:stretch>
              <a:fillRect l="5" t="-12466" r="-68107" b="-198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1"/>
          <p:cNvSpPr>
            <a:spLocks noGrp="1"/>
          </p:cNvSpPr>
          <p:nvPr>
            <p:ph type="body" sz="quarter" idx="10"/>
          </p:nvPr>
        </p:nvSpPr>
        <p:spPr>
          <a:xfrm>
            <a:off x="216570" y="4198071"/>
            <a:ext cx="8698830" cy="369332"/>
          </a:xfrm>
          <a:prstGeom prst="rect">
            <a:avLst/>
          </a:prstGeom>
        </p:spPr>
        <p:txBody>
          <a:bodyPr wrap="square" anchor="ctr" anchorCtr="0">
            <a:spAutoFit/>
          </a:bodyPr>
          <a:lstStyle>
            <a:lvl1pPr marL="0" indent="0" algn="ctr">
              <a:buNone/>
              <a:defRPr sz="2000">
                <a:solidFill>
                  <a:schemeClr val="bg1"/>
                </a:solidFill>
                <a:latin typeface="+mj-lt"/>
              </a:defRPr>
            </a:lvl1pPr>
          </a:lstStyle>
          <a:p>
            <a:pPr lvl="0"/>
            <a:r>
              <a:rPr lang="en-US"/>
              <a:t>Click to edit Master text styles</a:t>
            </a:r>
          </a:p>
        </p:txBody>
      </p:sp>
      <p:sp>
        <p:nvSpPr>
          <p:cNvPr id="17" name="Title 16"/>
          <p:cNvSpPr>
            <a:spLocks noGrp="1"/>
          </p:cNvSpPr>
          <p:nvPr>
            <p:ph type="title"/>
          </p:nvPr>
        </p:nvSpPr>
        <p:spPr>
          <a:xfrm>
            <a:off x="216569" y="2570744"/>
            <a:ext cx="8698831" cy="1573072"/>
          </a:xfrm>
          <a:prstGeom prst="rect">
            <a:avLst/>
          </a:prstGeom>
        </p:spPr>
        <p:txBody>
          <a:bodyPr anchor="ctr" anchorCtr="0">
            <a:noAutofit/>
          </a:bodyPr>
          <a:lstStyle>
            <a:lvl1pPr algn="ctr">
              <a:defRPr sz="4800">
                <a:solidFill>
                  <a:schemeClr val="bg1"/>
                </a:solidFill>
                <a:latin typeface="+mj-lt"/>
              </a:defRPr>
            </a:lvl1pPr>
          </a:lstStyle>
          <a:p>
            <a:r>
              <a:rPr lang="en-US" dirty="0"/>
              <a:t>Click to edit Master title style</a:t>
            </a:r>
          </a:p>
        </p:txBody>
      </p:sp>
      <p:pic>
        <p:nvPicPr>
          <p:cNvPr id="18" name="Picture 17" descr="PEPFAR-Logo-Color-Tagline-Transparent-White.gif">
            <a:extLst>
              <a:ext uri="{FF2B5EF4-FFF2-40B4-BE49-F238E27FC236}">
                <a16:creationId xmlns:a16="http://schemas.microsoft.com/office/drawing/2014/main" id="{B0FCA176-831F-4FC4-880F-96BEEA816D0D}"/>
              </a:ext>
            </a:extLst>
          </p:cNvPr>
          <p:cNvPicPr>
            <a:picLocks noChangeAspect="1"/>
          </p:cNvPicPr>
          <p:nvPr userDrawn="1"/>
        </p:nvPicPr>
        <p:blipFill>
          <a:blip r:embed="rId5" cstate="print"/>
          <a:stretch>
            <a:fillRect/>
          </a:stretch>
        </p:blipFill>
        <p:spPr>
          <a:xfrm>
            <a:off x="2978944" y="775613"/>
            <a:ext cx="3186113" cy="1153467"/>
          </a:xfrm>
          <a:prstGeom prst="rect">
            <a:avLst/>
          </a:prstGeom>
        </p:spPr>
      </p:pic>
      <p:pic>
        <p:nvPicPr>
          <p:cNvPr id="9" name="Picture 8">
            <a:extLst>
              <a:ext uri="{FF2B5EF4-FFF2-40B4-BE49-F238E27FC236}">
                <a16:creationId xmlns:a16="http://schemas.microsoft.com/office/drawing/2014/main" id="{733CE840-33AB-460E-94FF-33B74B14CDD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0773" y="5969453"/>
            <a:ext cx="8622455" cy="526943"/>
          </a:xfrm>
          <a:prstGeom prst="rect">
            <a:avLst/>
          </a:prstGeom>
        </p:spPr>
      </p:pic>
    </p:spTree>
    <p:extLst>
      <p:ext uri="{BB962C8B-B14F-4D97-AF65-F5344CB8AC3E}">
        <p14:creationId xmlns:p14="http://schemas.microsoft.com/office/powerpoint/2010/main" val="1390919863"/>
      </p:ext>
    </p:extLst>
  </p:cSld>
  <p:clrMapOvr>
    <a:masterClrMapping/>
  </p:clrMapOvr>
  <p:extLst mod="1">
    <p:ext uri="{DCECCB84-F9BA-43D5-87BE-67443E8EF086}">
      <p15:sldGuideLst xmlns:p15="http://schemas.microsoft.com/office/powerpoint/2012/main">
        <p15:guide id="1" orient="horz" pos="2136" userDrawn="1">
          <p15:clr>
            <a:srgbClr val="FBAE40"/>
          </p15:clr>
        </p15:guide>
        <p15:guide id="2" pos="2880">
          <p15:clr>
            <a:srgbClr val="FBAE40"/>
          </p15:clr>
        </p15:guide>
        <p15:guide id="3" pos="5664" userDrawn="1">
          <p15:clr>
            <a:srgbClr val="FBAE40"/>
          </p15:clr>
        </p15:guide>
        <p15:guide id="4" pos="96">
          <p15:clr>
            <a:srgbClr val="FBAE40"/>
          </p15:clr>
        </p15:guide>
        <p15:guide id="5" orient="horz" pos="144">
          <p15:clr>
            <a:srgbClr val="FBAE40"/>
          </p15:clr>
        </p15:guide>
        <p15:guide id="6" orient="horz" pos="42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range Section Break Globe">
    <p:bg>
      <p:bgPr>
        <a:solidFill>
          <a:srgbClr val="00997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638" r="9734" b="10648"/>
          <a:stretch/>
        </p:blipFill>
        <p:spPr>
          <a:xfrm>
            <a:off x="2191751" y="0"/>
            <a:ext cx="6936207" cy="6866021"/>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717064903"/>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Ribbon Re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pic>
        <p:nvPicPr>
          <p:cNvPr id="7" name="Picture 6">
            <a:extLst>
              <a:ext uri="{FF2B5EF4-FFF2-40B4-BE49-F238E27FC236}">
                <a16:creationId xmlns:a16="http://schemas.microsoft.com/office/drawing/2014/main" id="{59415FFE-32C2-4689-8273-38CEF8B38FD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5" r="16276" b="18381"/>
          <a:stretch>
            <a:fillRect/>
          </a:stretch>
        </p:blipFill>
        <p:spPr>
          <a:xfrm>
            <a:off x="5463095" y="-19050"/>
            <a:ext cx="3680905" cy="6877050"/>
          </a:xfrm>
          <a:prstGeom prst="rect">
            <a:avLst/>
          </a:prstGeom>
        </p:spPr>
      </p:pic>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5" name="Slide Number Placeholder 5">
            <a:extLst>
              <a:ext uri="{FF2B5EF4-FFF2-40B4-BE49-F238E27FC236}">
                <a16:creationId xmlns:a16="http://schemas.microsoft.com/office/drawing/2014/main" id="{62370931-4772-4928-A0A0-2950133F1C1C}"/>
              </a:ext>
            </a:extLst>
          </p:cNvPr>
          <p:cNvSpPr txBox="1">
            <a:spLocks/>
          </p:cNvSpPr>
          <p:nvPr userDrawn="1"/>
        </p:nvSpPr>
        <p:spPr>
          <a:xfrm>
            <a:off x="8718888" y="65509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8925516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Ribbon Dark Red">
    <p:bg>
      <p:bgPr>
        <a:solidFill>
          <a:srgbClr val="A91F2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3324" r="15227" b="19218"/>
          <a:stretch/>
        </p:blipFill>
        <p:spPr>
          <a:xfrm>
            <a:off x="5180636" y="0"/>
            <a:ext cx="3963364" cy="6857999"/>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88498882"/>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Dark Red Ribbon Reversed">
    <p:bg>
      <p:bgPr>
        <a:solidFill>
          <a:srgbClr val="C3232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3324" r="15227" b="19218"/>
          <a:stretch/>
        </p:blipFill>
        <p:spPr>
          <a:xfrm>
            <a:off x="5180636" y="0"/>
            <a:ext cx="3963364" cy="6857999"/>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18138985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Ribbon Red Reverse">
    <p:bg>
      <p:bgPr>
        <a:solidFill>
          <a:srgbClr val="C5706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625" r="16276" b="18381"/>
          <a:stretch/>
        </p:blipFill>
        <p:spPr>
          <a:xfrm>
            <a:off x="5143501" y="-19050"/>
            <a:ext cx="3981450" cy="687705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33508567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Red">
    <p:bg>
      <p:bgPr>
        <a:solidFill>
          <a:srgbClr val="B64C4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625" r="16276" b="18381"/>
          <a:stretch>
            <a:fillRect/>
          </a:stretch>
        </p:blipFill>
        <p:spPr>
          <a:xfrm>
            <a:off x="5463095" y="-19050"/>
            <a:ext cx="3680905" cy="687705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1"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sp>
        <p:nvSpPr>
          <p:cNvPr id="9" name="Text Placeholder 9"/>
          <p:cNvSpPr>
            <a:spLocks noGrp="1"/>
          </p:cNvSpPr>
          <p:nvPr>
            <p:ph type="body" sz="quarter" idx="13"/>
          </p:nvPr>
        </p:nvSpPr>
        <p:spPr>
          <a:xfrm>
            <a:off x="172515" y="2705443"/>
            <a:ext cx="8768132" cy="456949"/>
          </a:xfrm>
          <a:prstGeom prst="rect">
            <a:avLst/>
          </a:prstGeom>
        </p:spPr>
        <p:txBody>
          <a:bodyPr lIns="0" tIns="0" rIns="0" bIns="0">
            <a:noAutofit/>
          </a:bodyPr>
          <a:lstStyle>
            <a:lvl1pPr marL="0" indent="0">
              <a:buFontTx/>
              <a:buNone/>
              <a:defRPr sz="66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11588862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Ribbon Informal Dark Red">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2941" t="288" b="11354"/>
          <a:stretch/>
        </p:blipFill>
        <p:spPr>
          <a:xfrm>
            <a:off x="0" y="19050"/>
            <a:ext cx="6718690" cy="6819900"/>
          </a:xfrm>
          <a:prstGeom prst="rect">
            <a:avLst/>
          </a:prstGeom>
          <a:effectLst>
            <a:outerShdw blurRad="50800" dist="38100" dir="5400000" algn="t" rotWithShape="0">
              <a:prstClr val="black">
                <a:alpha val="40000"/>
              </a:prstClr>
            </a:outerShdw>
          </a:effectLst>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1708" y="6417175"/>
            <a:ext cx="1161871" cy="308071"/>
          </a:xfrm>
          <a:prstGeom prst="rect">
            <a:avLst/>
          </a:prstGeom>
        </p:spPr>
      </p:pic>
      <p:sp>
        <p:nvSpPr>
          <p:cNvPr id="14" name="Slide Number Placeholder 5"/>
          <p:cNvSpPr txBox="1">
            <a:spLocks/>
          </p:cNvSpPr>
          <p:nvPr userDrawn="1"/>
        </p:nvSpPr>
        <p:spPr>
          <a:xfrm>
            <a:off x="8566488" y="639855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solidFill>
                  <a:schemeClr val="bg1"/>
                </a:solidFill>
              </a:rPr>
              <a:pPr/>
              <a:t>‹#›</a:t>
            </a:fld>
            <a:endParaRPr lang="en-US" dirty="0">
              <a:solidFill>
                <a:schemeClr val="bg1"/>
              </a:solidFill>
            </a:endParaRPr>
          </a:p>
        </p:txBody>
      </p:sp>
      <p:sp>
        <p:nvSpPr>
          <p:cNvPr id="16" name="Text Placeholder 9"/>
          <p:cNvSpPr>
            <a:spLocks noGrp="1"/>
          </p:cNvSpPr>
          <p:nvPr>
            <p:ph type="body" sz="quarter" idx="13"/>
          </p:nvPr>
        </p:nvSpPr>
        <p:spPr>
          <a:xfrm>
            <a:off x="4095750" y="3883181"/>
            <a:ext cx="4819650" cy="818807"/>
          </a:xfrm>
          <a:prstGeom prst="rect">
            <a:avLst/>
          </a:prstGeom>
        </p:spPr>
        <p:txBody>
          <a:bodyPr lIns="0" tIns="0" rIns="0" bIns="0">
            <a:noAutofit/>
          </a:bodyPr>
          <a:lstStyle>
            <a:lvl1pPr marL="0" indent="0">
              <a:buFontTx/>
              <a:buNone/>
              <a:defRPr sz="4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179415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16">
          <p15:clr>
            <a:srgbClr val="FBAE40"/>
          </p15:clr>
        </p15:guide>
        <p15:guide id="4" pos="108">
          <p15:clr>
            <a:srgbClr val="FBAE40"/>
          </p15:clr>
        </p15:guide>
        <p15:guide id="5" orient="horz" pos="144">
          <p15:clr>
            <a:srgbClr val="FBAE40"/>
          </p15:clr>
        </p15:guide>
        <p15:guide id="6" orient="horz" pos="41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95D869-0F35-46EF-98CA-2BAB4C0A0332}"/>
              </a:ext>
            </a:extLst>
          </p:cNvPr>
          <p:cNvSpPr/>
          <p:nvPr userDrawn="1"/>
        </p:nvSpPr>
        <p:spPr>
          <a:xfrm>
            <a:off x="-38100" y="-19050"/>
            <a:ext cx="9182100" cy="6877050"/>
          </a:xfrm>
          <a:prstGeom prst="rect">
            <a:avLst/>
          </a:prstGeom>
          <a:blipFill dpi="0" rotWithShape="1">
            <a:blip r:embed="rId3">
              <a:alphaModFix amt="10000"/>
            </a:blip>
            <a:srcRect/>
            <a:stretch>
              <a:fillRect l="-13899" t="-10942" r="-32574" b="-276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6"/>
          <p:cNvSpPr>
            <a:spLocks noGrp="1"/>
          </p:cNvSpPr>
          <p:nvPr>
            <p:ph type="title"/>
          </p:nvPr>
        </p:nvSpPr>
        <p:spPr>
          <a:xfrm>
            <a:off x="419497" y="2594151"/>
            <a:ext cx="8305007" cy="1573072"/>
          </a:xfrm>
          <a:prstGeom prst="rect">
            <a:avLst/>
          </a:prstGeom>
        </p:spPr>
        <p:txBody>
          <a:bodyPr anchor="ctr" anchorCtr="0">
            <a:noAutofit/>
          </a:bodyPr>
          <a:lstStyle>
            <a:lvl1pPr algn="ctr">
              <a:defRPr sz="4800">
                <a:solidFill>
                  <a:schemeClr val="bg1"/>
                </a:solidFill>
                <a:latin typeface="+mj-lt"/>
              </a:defRPr>
            </a:lvl1pPr>
          </a:lstStyle>
          <a:p>
            <a:r>
              <a:rPr lang="en-US" dirty="0"/>
              <a:t>Click to edit Master title style</a:t>
            </a:r>
          </a:p>
        </p:txBody>
      </p:sp>
      <p:sp>
        <p:nvSpPr>
          <p:cNvPr id="6" name="Text Placeholder 21">
            <a:extLst>
              <a:ext uri="{FF2B5EF4-FFF2-40B4-BE49-F238E27FC236}">
                <a16:creationId xmlns:a16="http://schemas.microsoft.com/office/drawing/2014/main" id="{D6920526-4347-4B09-A80C-37F27810E51E}"/>
              </a:ext>
            </a:extLst>
          </p:cNvPr>
          <p:cNvSpPr>
            <a:spLocks noGrp="1"/>
          </p:cNvSpPr>
          <p:nvPr>
            <p:ph type="body" sz="quarter" idx="10"/>
          </p:nvPr>
        </p:nvSpPr>
        <p:spPr>
          <a:xfrm>
            <a:off x="209550" y="4206420"/>
            <a:ext cx="8724900" cy="369332"/>
          </a:xfrm>
          <a:prstGeom prst="rect">
            <a:avLst/>
          </a:prstGeom>
        </p:spPr>
        <p:txBody>
          <a:bodyPr wrap="square" anchor="ctr" anchorCtr="0">
            <a:spAutoFit/>
          </a:bodyPr>
          <a:lstStyle>
            <a:lvl1pPr marL="0" indent="0" algn="ctr">
              <a:buNone/>
              <a:defRPr sz="2000">
                <a:solidFill>
                  <a:schemeClr val="bg1"/>
                </a:solidFill>
                <a:latin typeface="+mj-lt"/>
              </a:defRPr>
            </a:lvl1pPr>
          </a:lstStyle>
          <a:p>
            <a:pPr lvl="0"/>
            <a:r>
              <a:rPr lang="en-US"/>
              <a:t>Click to edit Master text styles</a:t>
            </a:r>
          </a:p>
        </p:txBody>
      </p:sp>
      <p:pic>
        <p:nvPicPr>
          <p:cNvPr id="7" name="Picture 6" descr="PEPFAR-Logo-Color-Tagline-Transparent-White.gif">
            <a:extLst>
              <a:ext uri="{FF2B5EF4-FFF2-40B4-BE49-F238E27FC236}">
                <a16:creationId xmlns:a16="http://schemas.microsoft.com/office/drawing/2014/main" id="{7D28D937-0D8A-4DCB-9BF3-4AD1D96FF286}"/>
              </a:ext>
            </a:extLst>
          </p:cNvPr>
          <p:cNvPicPr>
            <a:picLocks noChangeAspect="1"/>
          </p:cNvPicPr>
          <p:nvPr userDrawn="1"/>
        </p:nvPicPr>
        <p:blipFill>
          <a:blip r:embed="rId4" cstate="print"/>
          <a:stretch>
            <a:fillRect/>
          </a:stretch>
        </p:blipFill>
        <p:spPr>
          <a:xfrm>
            <a:off x="2978944" y="783962"/>
            <a:ext cx="3186113" cy="1153467"/>
          </a:xfrm>
          <a:prstGeom prst="rect">
            <a:avLst/>
          </a:prstGeom>
        </p:spPr>
      </p:pic>
      <p:pic>
        <p:nvPicPr>
          <p:cNvPr id="12" name="Picture 11">
            <a:extLst>
              <a:ext uri="{FF2B5EF4-FFF2-40B4-BE49-F238E27FC236}">
                <a16:creationId xmlns:a16="http://schemas.microsoft.com/office/drawing/2014/main" id="{91BDE875-4ECE-4DF7-809B-8D7AEE23DFC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0773" y="5969453"/>
            <a:ext cx="8622455" cy="526943"/>
          </a:xfrm>
          <a:prstGeom prst="rect">
            <a:avLst/>
          </a:prstGeom>
        </p:spPr>
      </p:pic>
    </p:spTree>
    <p:extLst>
      <p:ext uri="{BB962C8B-B14F-4D97-AF65-F5344CB8AC3E}">
        <p14:creationId xmlns:p14="http://schemas.microsoft.com/office/powerpoint/2010/main" val="4004833847"/>
      </p:ext>
    </p:extLst>
  </p:cSld>
  <p:clrMapOvr>
    <a:masterClrMapping/>
  </p:clrMapOvr>
  <p:extLst mod="1">
    <p:ext uri="{DCECCB84-F9BA-43D5-87BE-67443E8EF086}">
      <p15:sldGuideLst xmlns:p15="http://schemas.microsoft.com/office/powerpoint/2012/main">
        <p15:guide id="1" orient="horz" pos="2136" userDrawn="1">
          <p15:clr>
            <a:srgbClr val="FBAE40"/>
          </p15:clr>
        </p15:guide>
        <p15:guide id="2" pos="2880">
          <p15:clr>
            <a:srgbClr val="FBAE40"/>
          </p15:clr>
        </p15:guide>
        <p15:guide id="3" pos="5616">
          <p15:clr>
            <a:srgbClr val="FBAE40"/>
          </p15:clr>
        </p15:guide>
        <p15:guide id="4" pos="96">
          <p15:clr>
            <a:srgbClr val="FBAE40"/>
          </p15:clr>
        </p15:guide>
        <p15:guide id="5" orient="horz" pos="144">
          <p15:clr>
            <a:srgbClr val="FBAE40"/>
          </p15:clr>
        </p15:guide>
        <p15:guide id="6" orient="horz" pos="41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Two">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95D869-0F35-46EF-98CA-2BAB4C0A0332}"/>
              </a:ext>
            </a:extLst>
          </p:cNvPr>
          <p:cNvSpPr/>
          <p:nvPr userDrawn="1"/>
        </p:nvSpPr>
        <p:spPr>
          <a:xfrm>
            <a:off x="-38100" y="-19050"/>
            <a:ext cx="9182100" cy="6877050"/>
          </a:xfrm>
          <a:prstGeom prst="rect">
            <a:avLst/>
          </a:prstGeom>
          <a:blipFill dpi="0" rotWithShape="1">
            <a:blip r:embed="rId3">
              <a:alphaModFix amt="10000"/>
            </a:blip>
            <a:srcRect/>
            <a:stretch>
              <a:fillRect l="-13899" t="-10942" r="-32574" b="-276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6"/>
          <p:cNvSpPr>
            <a:spLocks noGrp="1"/>
          </p:cNvSpPr>
          <p:nvPr>
            <p:ph type="title"/>
          </p:nvPr>
        </p:nvSpPr>
        <p:spPr>
          <a:xfrm>
            <a:off x="419497" y="2657522"/>
            <a:ext cx="8305007" cy="1573072"/>
          </a:xfrm>
          <a:prstGeom prst="rect">
            <a:avLst/>
          </a:prstGeom>
        </p:spPr>
        <p:txBody>
          <a:bodyPr anchor="ctr" anchorCtr="0">
            <a:noAutofit/>
          </a:bodyPr>
          <a:lstStyle>
            <a:lvl1pPr algn="ctr">
              <a:defRPr sz="4800">
                <a:solidFill>
                  <a:schemeClr val="bg1"/>
                </a:solidFill>
                <a:latin typeface="+mj-lt"/>
              </a:defRPr>
            </a:lvl1pPr>
          </a:lstStyle>
          <a:p>
            <a:r>
              <a:rPr lang="en-US" dirty="0"/>
              <a:t>Click to edit Master title style</a:t>
            </a:r>
          </a:p>
        </p:txBody>
      </p:sp>
      <p:sp>
        <p:nvSpPr>
          <p:cNvPr id="6" name="Text Placeholder 21">
            <a:extLst>
              <a:ext uri="{FF2B5EF4-FFF2-40B4-BE49-F238E27FC236}">
                <a16:creationId xmlns:a16="http://schemas.microsoft.com/office/drawing/2014/main" id="{D6920526-4347-4B09-A80C-37F27810E51E}"/>
              </a:ext>
            </a:extLst>
          </p:cNvPr>
          <p:cNvSpPr>
            <a:spLocks noGrp="1"/>
          </p:cNvSpPr>
          <p:nvPr>
            <p:ph type="body" sz="quarter" idx="10"/>
          </p:nvPr>
        </p:nvSpPr>
        <p:spPr>
          <a:xfrm>
            <a:off x="209550" y="4269791"/>
            <a:ext cx="8724900" cy="369332"/>
          </a:xfrm>
          <a:prstGeom prst="rect">
            <a:avLst/>
          </a:prstGeom>
        </p:spPr>
        <p:txBody>
          <a:bodyPr wrap="square" anchor="ctr" anchorCtr="0">
            <a:spAutoFit/>
          </a:bodyPr>
          <a:lstStyle>
            <a:lvl1pPr marL="0" indent="0" algn="ctr">
              <a:buNone/>
              <a:defRPr sz="2000">
                <a:solidFill>
                  <a:schemeClr val="bg1"/>
                </a:solidFill>
                <a:latin typeface="+mj-lt"/>
              </a:defRPr>
            </a:lvl1pPr>
          </a:lstStyle>
          <a:p>
            <a:pPr lvl="0"/>
            <a:r>
              <a:rPr lang="en-US"/>
              <a:t>Click to edit Master text styles</a:t>
            </a:r>
          </a:p>
        </p:txBody>
      </p:sp>
      <p:pic>
        <p:nvPicPr>
          <p:cNvPr id="14" name="Picture 13">
            <a:extLst>
              <a:ext uri="{FF2B5EF4-FFF2-40B4-BE49-F238E27FC236}">
                <a16:creationId xmlns:a16="http://schemas.microsoft.com/office/drawing/2014/main" id="{BC45885D-0E3B-40E9-BE1C-DE7949969A8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53609" y="1019121"/>
            <a:ext cx="2636782" cy="699147"/>
          </a:xfrm>
          <a:prstGeom prst="rect">
            <a:avLst/>
          </a:prstGeom>
        </p:spPr>
      </p:pic>
      <p:pic>
        <p:nvPicPr>
          <p:cNvPr id="8" name="Picture 7">
            <a:extLst>
              <a:ext uri="{FF2B5EF4-FFF2-40B4-BE49-F238E27FC236}">
                <a16:creationId xmlns:a16="http://schemas.microsoft.com/office/drawing/2014/main" id="{F4336C85-3F94-4BA9-9E10-042C4B5E645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0773" y="5969453"/>
            <a:ext cx="8622455" cy="526943"/>
          </a:xfrm>
          <a:prstGeom prst="rect">
            <a:avLst/>
          </a:prstGeom>
        </p:spPr>
      </p:pic>
    </p:spTree>
    <p:extLst>
      <p:ext uri="{BB962C8B-B14F-4D97-AF65-F5344CB8AC3E}">
        <p14:creationId xmlns:p14="http://schemas.microsoft.com/office/powerpoint/2010/main" val="4071667555"/>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16">
          <p15:clr>
            <a:srgbClr val="FBAE40"/>
          </p15:clr>
        </p15:guide>
        <p15:guide id="4" pos="96">
          <p15:clr>
            <a:srgbClr val="FBAE40"/>
          </p15:clr>
        </p15:guide>
        <p15:guide id="5" orient="horz" pos="144">
          <p15:clr>
            <a:srgbClr val="FBAE40"/>
          </p15:clr>
        </p15:guide>
        <p15:guide id="6" orient="horz" pos="41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Red Header">
    <p:spTree>
      <p:nvGrpSpPr>
        <p:cNvPr id="1" name=""/>
        <p:cNvGrpSpPr/>
        <p:nvPr/>
      </p:nvGrpSpPr>
      <p:grpSpPr>
        <a:xfrm>
          <a:off x="0" y="0"/>
          <a:ext cx="0" cy="0"/>
          <a:chOff x="0" y="0"/>
          <a:chExt cx="0" cy="0"/>
        </a:xfrm>
      </p:grpSpPr>
      <p:sp>
        <p:nvSpPr>
          <p:cNvPr id="8" name="Rectangle 7"/>
          <p:cNvSpPr/>
          <p:nvPr/>
        </p:nvSpPr>
        <p:spPr>
          <a:xfrm>
            <a:off x="0" y="-2"/>
            <a:ext cx="9144000" cy="822960"/>
          </a:xfrm>
          <a:prstGeom prst="rect">
            <a:avLst/>
          </a:prstGeom>
          <a:solidFill>
            <a:schemeClr val="accent1"/>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 Placeholder 9"/>
          <p:cNvSpPr>
            <a:spLocks noGrp="1"/>
          </p:cNvSpPr>
          <p:nvPr>
            <p:ph type="body" sz="quarter" idx="13"/>
          </p:nvPr>
        </p:nvSpPr>
        <p:spPr>
          <a:xfrm>
            <a:off x="172515" y="203817"/>
            <a:ext cx="8768132"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226" y="6290310"/>
            <a:ext cx="1465719" cy="531323"/>
          </a:xfrm>
          <a:prstGeom prst="rect">
            <a:avLst/>
          </a:prstGeom>
        </p:spPr>
      </p:pic>
      <p:sp>
        <p:nvSpPr>
          <p:cNvPr id="4" name="Text Placeholder 3"/>
          <p:cNvSpPr>
            <a:spLocks noGrp="1"/>
          </p:cNvSpPr>
          <p:nvPr>
            <p:ph type="body" sz="quarter" idx="15"/>
          </p:nvPr>
        </p:nvSpPr>
        <p:spPr>
          <a:xfrm>
            <a:off x="171450" y="6020371"/>
            <a:ext cx="5799615" cy="154907"/>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dirty="0"/>
              <a:t>Click to edit Master text styles</a:t>
            </a:r>
          </a:p>
        </p:txBody>
      </p:sp>
      <p:sp>
        <p:nvSpPr>
          <p:cNvPr id="11" name="Slide Number Placeholder 5"/>
          <p:cNvSpPr txBox="1">
            <a:spLocks/>
          </p:cNvSpPr>
          <p:nvPr userDrawn="1"/>
        </p:nvSpPr>
        <p:spPr>
          <a:xfrm>
            <a:off x="8647173" y="648820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pPr/>
              <a:t>‹#›</a:t>
            </a:fld>
            <a:endParaRPr lang="en-US" dirty="0"/>
          </a:p>
        </p:txBody>
      </p:sp>
      <p:sp>
        <p:nvSpPr>
          <p:cNvPr id="12" name="Text Placeholder 13"/>
          <p:cNvSpPr>
            <a:spLocks noGrp="1"/>
          </p:cNvSpPr>
          <p:nvPr>
            <p:ph type="body" sz="quarter" idx="14"/>
          </p:nvPr>
        </p:nvSpPr>
        <p:spPr>
          <a:xfrm>
            <a:off x="200651" y="958048"/>
            <a:ext cx="8710612" cy="2370392"/>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pic>
        <p:nvPicPr>
          <p:cNvPr id="17" name="Picture 16">
            <a:extLst>
              <a:ext uri="{FF2B5EF4-FFF2-40B4-BE49-F238E27FC236}">
                <a16:creationId xmlns:a16="http://schemas.microsoft.com/office/drawing/2014/main" id="{9A96B8EC-6D43-4A3C-8559-B384F3131F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401" y="6314632"/>
            <a:ext cx="6007164" cy="367115"/>
          </a:xfrm>
          <a:prstGeom prst="rect">
            <a:avLst/>
          </a:prstGeom>
        </p:spPr>
      </p:pic>
    </p:spTree>
    <p:extLst>
      <p:ext uri="{BB962C8B-B14F-4D97-AF65-F5344CB8AC3E}">
        <p14:creationId xmlns:p14="http://schemas.microsoft.com/office/powerpoint/2010/main" val="3652121219"/>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64" userDrawn="1">
          <p15:clr>
            <a:srgbClr val="FBAE40"/>
          </p15:clr>
        </p15:guide>
        <p15:guide id="4" pos="96" userDrawn="1">
          <p15:clr>
            <a:srgbClr val="FBAE40"/>
          </p15:clr>
        </p15:guide>
        <p15:guide id="5" orient="horz" pos="144">
          <p15:clr>
            <a:srgbClr val="FBAE40"/>
          </p15:clr>
        </p15:guide>
        <p15:guide id="6" orient="horz" pos="422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Dark Blue Header">
    <p:spTree>
      <p:nvGrpSpPr>
        <p:cNvPr id="1" name=""/>
        <p:cNvGrpSpPr/>
        <p:nvPr/>
      </p:nvGrpSpPr>
      <p:grpSpPr>
        <a:xfrm>
          <a:off x="0" y="0"/>
          <a:ext cx="0" cy="0"/>
          <a:chOff x="0" y="0"/>
          <a:chExt cx="0" cy="0"/>
        </a:xfrm>
      </p:grpSpPr>
      <p:sp>
        <p:nvSpPr>
          <p:cNvPr id="8" name="Rectangle 7"/>
          <p:cNvSpPr/>
          <p:nvPr/>
        </p:nvSpPr>
        <p:spPr>
          <a:xfrm>
            <a:off x="0" y="-2"/>
            <a:ext cx="9144000" cy="822960"/>
          </a:xfrm>
          <a:prstGeom prst="rect">
            <a:avLst/>
          </a:prstGeom>
          <a:solidFill>
            <a:srgbClr val="0C507C"/>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 Placeholder 9"/>
          <p:cNvSpPr>
            <a:spLocks noGrp="1"/>
          </p:cNvSpPr>
          <p:nvPr>
            <p:ph type="body" sz="quarter" idx="13"/>
          </p:nvPr>
        </p:nvSpPr>
        <p:spPr>
          <a:xfrm>
            <a:off x="172515" y="203817"/>
            <a:ext cx="8768132"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226" y="6290310"/>
            <a:ext cx="1465719" cy="531323"/>
          </a:xfrm>
          <a:prstGeom prst="rect">
            <a:avLst/>
          </a:prstGeom>
        </p:spPr>
      </p:pic>
      <p:sp>
        <p:nvSpPr>
          <p:cNvPr id="4" name="Text Placeholder 3"/>
          <p:cNvSpPr>
            <a:spLocks noGrp="1"/>
          </p:cNvSpPr>
          <p:nvPr>
            <p:ph type="body" sz="quarter" idx="15"/>
          </p:nvPr>
        </p:nvSpPr>
        <p:spPr>
          <a:xfrm>
            <a:off x="171450" y="6020371"/>
            <a:ext cx="5799615" cy="154907"/>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dirty="0"/>
              <a:t>Click to edit Master text styles</a:t>
            </a:r>
          </a:p>
        </p:txBody>
      </p:sp>
      <p:sp>
        <p:nvSpPr>
          <p:cNvPr id="11" name="Slide Number Placeholder 5"/>
          <p:cNvSpPr txBox="1">
            <a:spLocks/>
          </p:cNvSpPr>
          <p:nvPr userDrawn="1"/>
        </p:nvSpPr>
        <p:spPr>
          <a:xfrm>
            <a:off x="8647173" y="648820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pPr/>
              <a:t>‹#›</a:t>
            </a:fld>
            <a:endParaRPr lang="en-US" dirty="0"/>
          </a:p>
        </p:txBody>
      </p:sp>
      <p:sp>
        <p:nvSpPr>
          <p:cNvPr id="12" name="Text Placeholder 13"/>
          <p:cNvSpPr>
            <a:spLocks noGrp="1"/>
          </p:cNvSpPr>
          <p:nvPr>
            <p:ph type="body" sz="quarter" idx="14"/>
          </p:nvPr>
        </p:nvSpPr>
        <p:spPr>
          <a:xfrm>
            <a:off x="200651" y="958048"/>
            <a:ext cx="8710612" cy="2370392"/>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pic>
        <p:nvPicPr>
          <p:cNvPr id="13" name="Picture 12">
            <a:extLst>
              <a:ext uri="{FF2B5EF4-FFF2-40B4-BE49-F238E27FC236}">
                <a16:creationId xmlns:a16="http://schemas.microsoft.com/office/drawing/2014/main" id="{CCCA85D3-91B7-4184-B852-92EE98CE7E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401" y="6314632"/>
            <a:ext cx="6007164" cy="367115"/>
          </a:xfrm>
          <a:prstGeom prst="rect">
            <a:avLst/>
          </a:prstGeom>
        </p:spPr>
      </p:pic>
    </p:spTree>
    <p:extLst>
      <p:ext uri="{BB962C8B-B14F-4D97-AF65-F5344CB8AC3E}">
        <p14:creationId xmlns:p14="http://schemas.microsoft.com/office/powerpoint/2010/main" val="1427632357"/>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64">
          <p15:clr>
            <a:srgbClr val="FBAE40"/>
          </p15:clr>
        </p15:guide>
        <p15:guide id="4" pos="96">
          <p15:clr>
            <a:srgbClr val="FBAE40"/>
          </p15:clr>
        </p15:guide>
        <p15:guide id="5" orient="horz" pos="144">
          <p15:clr>
            <a:srgbClr val="FBAE40"/>
          </p15:clr>
        </p15:guide>
        <p15:guide id="6" orient="horz" pos="422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Blue Header">
    <p:spTree>
      <p:nvGrpSpPr>
        <p:cNvPr id="1" name=""/>
        <p:cNvGrpSpPr/>
        <p:nvPr/>
      </p:nvGrpSpPr>
      <p:grpSpPr>
        <a:xfrm>
          <a:off x="0" y="0"/>
          <a:ext cx="0" cy="0"/>
          <a:chOff x="0" y="0"/>
          <a:chExt cx="0" cy="0"/>
        </a:xfrm>
      </p:grpSpPr>
      <p:sp>
        <p:nvSpPr>
          <p:cNvPr id="8" name="Rectangle 7"/>
          <p:cNvSpPr/>
          <p:nvPr/>
        </p:nvSpPr>
        <p:spPr>
          <a:xfrm>
            <a:off x="0" y="-2"/>
            <a:ext cx="9144000" cy="822960"/>
          </a:xfrm>
          <a:prstGeom prst="rect">
            <a:avLst/>
          </a:prstGeom>
          <a:solidFill>
            <a:schemeClr val="tx2"/>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 Placeholder 9"/>
          <p:cNvSpPr>
            <a:spLocks noGrp="1"/>
          </p:cNvSpPr>
          <p:nvPr>
            <p:ph type="body" sz="quarter" idx="13"/>
          </p:nvPr>
        </p:nvSpPr>
        <p:spPr>
          <a:xfrm>
            <a:off x="172515" y="203817"/>
            <a:ext cx="8768132" cy="456949"/>
          </a:xfrm>
          <a:prstGeom prst="rect">
            <a:avLst/>
          </a:prstGeom>
        </p:spPr>
        <p:txBody>
          <a:bodyPr lIns="0" tIns="0" rIns="0" bIns="0">
            <a:spAutoFit/>
          </a:bodyPr>
          <a:lstStyle>
            <a:lvl1pPr marL="0" indent="0">
              <a:buFontTx/>
              <a:buNone/>
              <a:defRPr sz="32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226" y="6290310"/>
            <a:ext cx="1465719" cy="531323"/>
          </a:xfrm>
          <a:prstGeom prst="rect">
            <a:avLst/>
          </a:prstGeom>
        </p:spPr>
      </p:pic>
      <p:sp>
        <p:nvSpPr>
          <p:cNvPr id="4" name="Text Placeholder 3"/>
          <p:cNvSpPr>
            <a:spLocks noGrp="1"/>
          </p:cNvSpPr>
          <p:nvPr>
            <p:ph type="body" sz="quarter" idx="15"/>
          </p:nvPr>
        </p:nvSpPr>
        <p:spPr>
          <a:xfrm>
            <a:off x="171450" y="6020371"/>
            <a:ext cx="5799615" cy="154907"/>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dirty="0"/>
              <a:t>Click to edit Master text styles</a:t>
            </a:r>
          </a:p>
        </p:txBody>
      </p:sp>
      <p:sp>
        <p:nvSpPr>
          <p:cNvPr id="11" name="Slide Number Placeholder 5"/>
          <p:cNvSpPr txBox="1">
            <a:spLocks/>
          </p:cNvSpPr>
          <p:nvPr userDrawn="1"/>
        </p:nvSpPr>
        <p:spPr>
          <a:xfrm>
            <a:off x="8647173" y="648820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pPr/>
              <a:t>‹#›</a:t>
            </a:fld>
            <a:endParaRPr lang="en-US" dirty="0"/>
          </a:p>
        </p:txBody>
      </p:sp>
      <p:sp>
        <p:nvSpPr>
          <p:cNvPr id="12" name="Text Placeholder 13"/>
          <p:cNvSpPr>
            <a:spLocks noGrp="1"/>
          </p:cNvSpPr>
          <p:nvPr>
            <p:ph type="body" sz="quarter" idx="14"/>
          </p:nvPr>
        </p:nvSpPr>
        <p:spPr>
          <a:xfrm>
            <a:off x="200651" y="958048"/>
            <a:ext cx="8710612" cy="2370392"/>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pic>
        <p:nvPicPr>
          <p:cNvPr id="13" name="Picture 12">
            <a:extLst>
              <a:ext uri="{FF2B5EF4-FFF2-40B4-BE49-F238E27FC236}">
                <a16:creationId xmlns:a16="http://schemas.microsoft.com/office/drawing/2014/main" id="{E0AE8643-3996-49E5-B51E-2548C749B2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401" y="6314632"/>
            <a:ext cx="6007164" cy="367115"/>
          </a:xfrm>
          <a:prstGeom prst="rect">
            <a:avLst/>
          </a:prstGeom>
        </p:spPr>
      </p:pic>
    </p:spTree>
    <p:extLst>
      <p:ext uri="{BB962C8B-B14F-4D97-AF65-F5344CB8AC3E}">
        <p14:creationId xmlns:p14="http://schemas.microsoft.com/office/powerpoint/2010/main" val="4149753028"/>
      </p:ext>
    </p:extLst>
  </p:cSld>
  <p:clrMapOvr>
    <a:masterClrMapping/>
  </p:clrMapOvr>
  <p:extLst mod="1">
    <p:ext uri="{DCECCB84-F9BA-43D5-87BE-67443E8EF086}">
      <p15:sldGuideLst xmlns:p15="http://schemas.microsoft.com/office/powerpoint/2012/main">
        <p15:guide id="1" orient="horz" pos="2136">
          <p15:clr>
            <a:srgbClr val="FBAE40"/>
          </p15:clr>
        </p15:guide>
        <p15:guide id="2" pos="2880">
          <p15:clr>
            <a:srgbClr val="FBAE40"/>
          </p15:clr>
        </p15:guide>
        <p15:guide id="3" pos="5664">
          <p15:clr>
            <a:srgbClr val="FBAE40"/>
          </p15:clr>
        </p15:guide>
        <p15:guide id="4" pos="96">
          <p15:clr>
            <a:srgbClr val="FBAE40"/>
          </p15:clr>
        </p15:guide>
        <p15:guide id="5" orient="horz" pos="144">
          <p15:clr>
            <a:srgbClr val="FBAE40"/>
          </p15:clr>
        </p15:guide>
        <p15:guide id="6" orient="horz" pos="42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Blank">
    <p:spTree>
      <p:nvGrpSpPr>
        <p:cNvPr id="1" name=""/>
        <p:cNvGrpSpPr/>
        <p:nvPr/>
      </p:nvGrpSpPr>
      <p:grpSpPr>
        <a:xfrm>
          <a:off x="0" y="0"/>
          <a:ext cx="0" cy="0"/>
          <a:chOff x="0" y="0"/>
          <a:chExt cx="0" cy="0"/>
        </a:xfrm>
      </p:grpSpPr>
      <p:sp>
        <p:nvSpPr>
          <p:cNvPr id="9" name="Text Placeholder 9"/>
          <p:cNvSpPr>
            <a:spLocks noGrp="1"/>
          </p:cNvSpPr>
          <p:nvPr>
            <p:ph type="body" sz="quarter" idx="13"/>
          </p:nvPr>
        </p:nvSpPr>
        <p:spPr>
          <a:xfrm>
            <a:off x="172515" y="230827"/>
            <a:ext cx="8768132" cy="456949"/>
          </a:xfrm>
          <a:prstGeom prst="rect">
            <a:avLst/>
          </a:prstGeom>
        </p:spPr>
        <p:txBody>
          <a:bodyPr lIns="0" tIns="0" rIns="0" bIns="0">
            <a:spAutoFit/>
          </a:bodyPr>
          <a:lstStyle>
            <a:lvl1pPr marL="0" indent="0">
              <a:buFontTx/>
              <a:buNone/>
              <a:defRPr sz="3200">
                <a:solidFill>
                  <a:schemeClr val="bg2">
                    <a:lumMod val="25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6" name="Text Placeholder 13"/>
          <p:cNvSpPr>
            <a:spLocks noGrp="1"/>
          </p:cNvSpPr>
          <p:nvPr>
            <p:ph type="body" sz="quarter" idx="14"/>
          </p:nvPr>
        </p:nvSpPr>
        <p:spPr>
          <a:xfrm>
            <a:off x="200651" y="903456"/>
            <a:ext cx="8710612" cy="2370392"/>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pic>
        <p:nvPicPr>
          <p:cNvPr id="10" name="Picture 9">
            <a:extLst>
              <a:ext uri="{FF2B5EF4-FFF2-40B4-BE49-F238E27FC236}">
                <a16:creationId xmlns:a16="http://schemas.microsoft.com/office/drawing/2014/main" id="{D72000AA-0018-41D5-85F3-7A4469238B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8226" y="6290310"/>
            <a:ext cx="1465719" cy="531323"/>
          </a:xfrm>
          <a:prstGeom prst="rect">
            <a:avLst/>
          </a:prstGeom>
        </p:spPr>
      </p:pic>
      <p:sp>
        <p:nvSpPr>
          <p:cNvPr id="12" name="Text Placeholder 3">
            <a:extLst>
              <a:ext uri="{FF2B5EF4-FFF2-40B4-BE49-F238E27FC236}">
                <a16:creationId xmlns:a16="http://schemas.microsoft.com/office/drawing/2014/main" id="{C8D218C0-BEA2-430D-A162-C87789DFDEFE}"/>
              </a:ext>
            </a:extLst>
          </p:cNvPr>
          <p:cNvSpPr>
            <a:spLocks noGrp="1"/>
          </p:cNvSpPr>
          <p:nvPr>
            <p:ph type="body" sz="quarter" idx="15"/>
          </p:nvPr>
        </p:nvSpPr>
        <p:spPr>
          <a:xfrm>
            <a:off x="171450" y="6020371"/>
            <a:ext cx="5799615" cy="154907"/>
          </a:xfrm>
          <a:prstGeom prst="rect">
            <a:avLst/>
          </a:prstGeom>
        </p:spPr>
        <p:txBody>
          <a:bodyPr lIns="0" tIns="0" rIns="0" bIns="0">
            <a:normAutofit/>
          </a:bodyPr>
          <a:lstStyle>
            <a:lvl1pPr marL="0" indent="0">
              <a:buFontTx/>
              <a:buNone/>
              <a:defRPr sz="800">
                <a:solidFill>
                  <a:schemeClr val="bg2">
                    <a:lumMod val="25000"/>
                  </a:schemeClr>
                </a:solidFill>
                <a:latin typeface="+mj-lt"/>
              </a:defRPr>
            </a:lvl1pPr>
          </a:lstStyle>
          <a:p>
            <a:pPr lvl="0"/>
            <a:r>
              <a:rPr lang="en-US" dirty="0"/>
              <a:t>Click to edit Master text styles</a:t>
            </a:r>
          </a:p>
        </p:txBody>
      </p:sp>
      <p:sp>
        <p:nvSpPr>
          <p:cNvPr id="13" name="Slide Number Placeholder 5">
            <a:extLst>
              <a:ext uri="{FF2B5EF4-FFF2-40B4-BE49-F238E27FC236}">
                <a16:creationId xmlns:a16="http://schemas.microsoft.com/office/drawing/2014/main" id="{E8A317D0-C754-41B3-B410-75386CF6B790}"/>
              </a:ext>
            </a:extLst>
          </p:cNvPr>
          <p:cNvSpPr txBox="1">
            <a:spLocks/>
          </p:cNvSpPr>
          <p:nvPr userDrawn="1"/>
        </p:nvSpPr>
        <p:spPr>
          <a:xfrm>
            <a:off x="8647173" y="648820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pPr/>
              <a:t>‹#›</a:t>
            </a:fld>
            <a:endParaRPr lang="en-US" dirty="0"/>
          </a:p>
        </p:txBody>
      </p:sp>
      <p:pic>
        <p:nvPicPr>
          <p:cNvPr id="11" name="Picture 10">
            <a:extLst>
              <a:ext uri="{FF2B5EF4-FFF2-40B4-BE49-F238E27FC236}">
                <a16:creationId xmlns:a16="http://schemas.microsoft.com/office/drawing/2014/main" id="{AB4443F2-69A8-4746-AD4E-B734272BAB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401" y="6314632"/>
            <a:ext cx="6007164" cy="367115"/>
          </a:xfrm>
          <a:prstGeom prst="rect">
            <a:avLst/>
          </a:prstGeom>
        </p:spPr>
      </p:pic>
    </p:spTree>
    <p:extLst>
      <p:ext uri="{BB962C8B-B14F-4D97-AF65-F5344CB8AC3E}">
        <p14:creationId xmlns:p14="http://schemas.microsoft.com/office/powerpoint/2010/main" val="309503006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64" userDrawn="1">
          <p15:clr>
            <a:srgbClr val="FBAE40"/>
          </p15:clr>
        </p15:guide>
        <p15:guide id="4" pos="108">
          <p15:clr>
            <a:srgbClr val="FBAE40"/>
          </p15:clr>
        </p15:guide>
        <p15:guide id="5" orient="horz" pos="144">
          <p15:clr>
            <a:srgbClr val="FBAE40"/>
          </p15:clr>
        </p15:guide>
        <p15:guide id="6" orient="horz"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9" name="Text Placeholder 9"/>
          <p:cNvSpPr>
            <a:spLocks noGrp="1"/>
          </p:cNvSpPr>
          <p:nvPr>
            <p:ph type="body" sz="quarter" idx="13"/>
          </p:nvPr>
        </p:nvSpPr>
        <p:spPr>
          <a:xfrm>
            <a:off x="172515" y="230827"/>
            <a:ext cx="8768132" cy="456949"/>
          </a:xfrm>
          <a:prstGeom prst="rect">
            <a:avLst/>
          </a:prstGeom>
        </p:spPr>
        <p:txBody>
          <a:bodyPr lIns="0" tIns="0" rIns="0" bIns="0">
            <a:spAutoFit/>
          </a:bodyPr>
          <a:lstStyle>
            <a:lvl1pPr marL="0" indent="0">
              <a:buFontTx/>
              <a:buNone/>
              <a:defRPr sz="3200">
                <a:solidFill>
                  <a:schemeClr val="bg2">
                    <a:lumMod val="25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6" name="Text Placeholder 13"/>
          <p:cNvSpPr>
            <a:spLocks noGrp="1"/>
          </p:cNvSpPr>
          <p:nvPr>
            <p:ph type="body" sz="quarter" idx="14"/>
          </p:nvPr>
        </p:nvSpPr>
        <p:spPr>
          <a:xfrm>
            <a:off x="200651" y="903456"/>
            <a:ext cx="8710612" cy="2370392"/>
          </a:xfrm>
          <a:prstGeom prst="rect">
            <a:avLst/>
          </a:prstGeom>
        </p:spPr>
        <p:txBody>
          <a:bodyPr lIns="0" tIns="0" rIns="0" bIns="0">
            <a:spAutoFit/>
          </a:bodyPr>
          <a:lstStyle>
            <a:lvl1pPr marL="0" indent="0">
              <a:buNone/>
              <a:defRPr sz="2400">
                <a:solidFill>
                  <a:schemeClr val="bg2">
                    <a:lumMod val="25000"/>
                  </a:schemeClr>
                </a:solidFill>
              </a:defRPr>
            </a:lvl1pPr>
            <a:lvl2pPr marL="336550" indent="-160338">
              <a:defRPr sz="2400">
                <a:solidFill>
                  <a:schemeClr val="bg2">
                    <a:lumMod val="25000"/>
                  </a:schemeClr>
                </a:solidFill>
              </a:defRPr>
            </a:lvl2pPr>
            <a:lvl3pPr marL="577850" indent="-241300">
              <a:buFont typeface="Segoe UI" panose="020B0502040204020203" pitchFamily="34" charset="0"/>
              <a:buChar char="–"/>
              <a:defRPr sz="2400">
                <a:solidFill>
                  <a:schemeClr val="bg2">
                    <a:lumMod val="25000"/>
                  </a:schemeClr>
                </a:solidFill>
              </a:defRPr>
            </a:lvl3pPr>
            <a:lvl4pPr marL="801688" indent="-176213">
              <a:buFont typeface="Wingdings" panose="05000000000000000000" pitchFamily="2" charset="2"/>
              <a:buChar char="§"/>
              <a:defRPr sz="2400">
                <a:solidFill>
                  <a:schemeClr val="bg2">
                    <a:lumMod val="25000"/>
                  </a:schemeClr>
                </a:solidFill>
              </a:defRPr>
            </a:lvl4pPr>
            <a:lvl5pPr marL="1027113" indent="-225425">
              <a:buFont typeface="Century Gothic" panose="020B0502020202020204" pitchFamily="34" charset="0"/>
              <a:buChar char="○"/>
              <a:defRPr sz="2400">
                <a:solidFill>
                  <a:schemeClr val="bg2">
                    <a:lumMod val="25000"/>
                  </a:schemeClr>
                </a:solidFill>
              </a:defRPr>
            </a:lvl5pPr>
            <a:lvl6pPr marL="1200150" indent="-171450">
              <a:defRPr sz="24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7" name="Slide Number Placeholder 5">
            <a:extLst>
              <a:ext uri="{FF2B5EF4-FFF2-40B4-BE49-F238E27FC236}">
                <a16:creationId xmlns:a16="http://schemas.microsoft.com/office/drawing/2014/main" id="{96AC23F2-14AB-4F22-BCC9-A2BBD588E80F}"/>
              </a:ext>
            </a:extLst>
          </p:cNvPr>
          <p:cNvSpPr txBox="1">
            <a:spLocks/>
          </p:cNvSpPr>
          <p:nvPr userDrawn="1"/>
        </p:nvSpPr>
        <p:spPr>
          <a:xfrm>
            <a:off x="8647173" y="6488207"/>
            <a:ext cx="441231"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2">
                    <a:lumMod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23628F-A5FA-4BCB-A370-58EE698AF935}" type="slidenum">
              <a:rPr lang="en-US" smtClean="0"/>
              <a:pPr/>
              <a:t>‹#›</a:t>
            </a:fld>
            <a:endParaRPr lang="en-US" dirty="0"/>
          </a:p>
        </p:txBody>
      </p:sp>
    </p:spTree>
    <p:extLst>
      <p:ext uri="{BB962C8B-B14F-4D97-AF65-F5344CB8AC3E}">
        <p14:creationId xmlns:p14="http://schemas.microsoft.com/office/powerpoint/2010/main" val="405097546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guide id="3" pos="5664" userDrawn="1">
          <p15:clr>
            <a:srgbClr val="FBAE40"/>
          </p15:clr>
        </p15:guide>
        <p15:guide id="4" pos="96" userDrawn="1">
          <p15:clr>
            <a:srgbClr val="FBAE40"/>
          </p15:clr>
        </p15:guide>
        <p15:guide id="5" orient="horz" pos="144">
          <p15:clr>
            <a:srgbClr val="FBAE40"/>
          </p15:clr>
        </p15:guide>
        <p15:guide id="6" orient="horz" pos="42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6879980" y="6356353"/>
            <a:ext cx="2057400" cy="365125"/>
          </a:xfrm>
          <a:prstGeom prst="rect">
            <a:avLst/>
          </a:prstGeom>
        </p:spPr>
        <p:txBody>
          <a:bodyPr vert="horz" lIns="91440" tIns="45720" rIns="91440" bIns="45720" rtlCol="0" anchor="ctr"/>
          <a:lstStyle>
            <a:lvl1pPr algn="r">
              <a:defRPr sz="900">
                <a:solidFill>
                  <a:schemeClr val="bg2">
                    <a:lumMod val="25000"/>
                  </a:schemeClr>
                </a:solidFill>
                <a:latin typeface="+mj-lt"/>
              </a:defRPr>
            </a:lvl1pPr>
          </a:lstStyle>
          <a:p>
            <a:fld id="{BF23628F-A5FA-4BCB-A370-58EE698AF935}" type="slidenum">
              <a:rPr lang="en-US" smtClean="0"/>
              <a:pPr/>
              <a:t>‹#›</a:t>
            </a:fld>
            <a:endParaRPr lang="en-US" dirty="0"/>
          </a:p>
        </p:txBody>
      </p:sp>
    </p:spTree>
    <p:extLst>
      <p:ext uri="{BB962C8B-B14F-4D97-AF65-F5344CB8AC3E}">
        <p14:creationId xmlns:p14="http://schemas.microsoft.com/office/powerpoint/2010/main" val="3573141685"/>
      </p:ext>
    </p:extLst>
  </p:cSld>
  <p:clrMap bg1="lt1" tx1="dk1" bg2="lt2" tx2="dk2" accent1="accent1" accent2="accent2" accent3="accent3" accent4="accent4" accent5="accent5" accent6="accent6" hlink="hlink" folHlink="folHlink"/>
  <p:sldLayoutIdLst>
    <p:sldLayoutId id="2147483695" r:id="rId1"/>
    <p:sldLayoutId id="2147483694" r:id="rId2"/>
    <p:sldLayoutId id="2147483696" r:id="rId3"/>
    <p:sldLayoutId id="2147483707" r:id="rId4"/>
    <p:sldLayoutId id="2147483686" r:id="rId5"/>
    <p:sldLayoutId id="2147483709" r:id="rId6"/>
    <p:sldLayoutId id="2147483706" r:id="rId7"/>
    <p:sldLayoutId id="2147483690" r:id="rId8"/>
    <p:sldLayoutId id="2147483703" r:id="rId9"/>
    <p:sldLayoutId id="2147483688" r:id="rId10"/>
    <p:sldLayoutId id="2147483698" r:id="rId11"/>
    <p:sldLayoutId id="2147483705" r:id="rId12"/>
    <p:sldLayoutId id="2147483704" r:id="rId13"/>
    <p:sldLayoutId id="2147483687" r:id="rId14"/>
    <p:sldLayoutId id="2147483702" r:id="rId15"/>
    <p:sldLayoutId id="2147483685" r:id="rId16"/>
    <p:sldLayoutId id="2147483682" r:id="rId17"/>
    <p:sldLayoutId id="2147483708" r:id="rId18"/>
    <p:sldLayoutId id="2147483689" r:id="rId19"/>
    <p:sldLayoutId id="2147483692" r:id="rId20"/>
    <p:sldLayoutId id="2147483693" r:id="rId21"/>
    <p:sldLayoutId id="2147483699" r:id="rId22"/>
    <p:sldLayoutId id="2147483700" r:id="rId23"/>
    <p:sldLayoutId id="2147483697" r:id="rId24"/>
    <p:sldLayoutId id="2147483710" r:id="rId25"/>
    <p:sldLayoutId id="2147483701"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June 26, </a:t>
            </a:r>
            <a:r>
              <a:rPr lang="en-US" dirty="0"/>
              <a:t>2019</a:t>
            </a:r>
          </a:p>
        </p:txBody>
      </p:sp>
      <p:sp>
        <p:nvSpPr>
          <p:cNvPr id="3" name="Title 2"/>
          <p:cNvSpPr>
            <a:spLocks noGrp="1"/>
          </p:cNvSpPr>
          <p:nvPr>
            <p:ph type="title"/>
          </p:nvPr>
        </p:nvSpPr>
        <p:spPr/>
        <p:txBody>
          <a:bodyPr/>
          <a:lstStyle/>
          <a:p>
            <a:r>
              <a:rPr lang="en-US" dirty="0" smtClean="0"/>
              <a:t>Siyenza Definitions</a:t>
            </a:r>
            <a:endParaRPr lang="en-US" dirty="0"/>
          </a:p>
        </p:txBody>
      </p:sp>
    </p:spTree>
    <p:extLst>
      <p:ext uri="{BB962C8B-B14F-4D97-AF65-F5344CB8AC3E}">
        <p14:creationId xmlns:p14="http://schemas.microsoft.com/office/powerpoint/2010/main" val="32552991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F09D44-C57B-4B84-B2C1-856F5D43E141}"/>
              </a:ext>
            </a:extLst>
          </p:cNvPr>
          <p:cNvSpPr>
            <a:spLocks noGrp="1"/>
          </p:cNvSpPr>
          <p:nvPr>
            <p:ph type="body" sz="quarter" idx="13"/>
          </p:nvPr>
        </p:nvSpPr>
        <p:spPr>
          <a:xfrm>
            <a:off x="43434" y="203817"/>
            <a:ext cx="9172653" cy="886397"/>
          </a:xfrm>
        </p:spPr>
        <p:txBody>
          <a:bodyPr/>
          <a:lstStyle/>
          <a:p>
            <a:r>
              <a:rPr lang="en-US" dirty="0" smtClean="0"/>
              <a:t>Summary of Circular Content – Draft from June 22</a:t>
            </a:r>
            <a:endParaRPr lang="en-US" dirty="0"/>
          </a:p>
        </p:txBody>
      </p:sp>
      <p:sp>
        <p:nvSpPr>
          <p:cNvPr id="7" name="Text Placeholder 6">
            <a:extLst>
              <a:ext uri="{FF2B5EF4-FFF2-40B4-BE49-F238E27FC236}">
                <a16:creationId xmlns:a16="http://schemas.microsoft.com/office/drawing/2014/main" id="{C113133A-3AA0-4C94-91A1-4BD966EFECA3}"/>
              </a:ext>
            </a:extLst>
          </p:cNvPr>
          <p:cNvSpPr>
            <a:spLocks noGrp="1"/>
          </p:cNvSpPr>
          <p:nvPr>
            <p:ph type="body" sz="quarter" idx="15"/>
          </p:nvPr>
        </p:nvSpPr>
        <p:spPr/>
        <p:txBody>
          <a:bodyPr/>
          <a:lstStyle/>
          <a:p>
            <a:endParaRPr lang="en-US"/>
          </a:p>
        </p:txBody>
      </p:sp>
      <p:sp>
        <p:nvSpPr>
          <p:cNvPr id="2" name="TextBox 1"/>
          <p:cNvSpPr txBox="1"/>
          <p:nvPr/>
        </p:nvSpPr>
        <p:spPr>
          <a:xfrm>
            <a:off x="402336" y="1090214"/>
            <a:ext cx="8321040" cy="532453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Accountability at all levels</a:t>
            </a:r>
          </a:p>
          <a:p>
            <a:pPr marL="742950" lvl="1" indent="-285750">
              <a:buFont typeface="Arial" panose="020B0604020202020204" pitchFamily="34" charset="0"/>
              <a:buChar char="•"/>
            </a:pPr>
            <a:r>
              <a:rPr lang="en-US" dirty="0" smtClean="0"/>
              <a:t>DOH site staff</a:t>
            </a:r>
          </a:p>
          <a:p>
            <a:pPr marL="742950" lvl="1" indent="-285750">
              <a:buFont typeface="Arial" panose="020B0604020202020204" pitchFamily="34" charset="0"/>
              <a:buChar char="•"/>
            </a:pPr>
            <a:r>
              <a:rPr lang="en-US" dirty="0" smtClean="0"/>
              <a:t>Operations Managers</a:t>
            </a:r>
          </a:p>
          <a:p>
            <a:pPr marL="742950" lvl="1" indent="-285750">
              <a:buFont typeface="Arial" panose="020B0604020202020204" pitchFamily="34" charset="0"/>
              <a:buChar char="•"/>
            </a:pPr>
            <a:r>
              <a:rPr lang="en-ZA" dirty="0"/>
              <a:t>District and Provincial HAST managers </a:t>
            </a:r>
            <a:endParaRPr lang="en-US" dirty="0" smtClean="0"/>
          </a:p>
          <a:p>
            <a:pPr marL="742950" lvl="1" indent="-285750">
              <a:buFont typeface="Arial" panose="020B0604020202020204" pitchFamily="34" charset="0"/>
              <a:buChar char="•"/>
            </a:pPr>
            <a:r>
              <a:rPr lang="en-US" dirty="0" smtClean="0"/>
              <a:t>Provincial Project Management structures</a:t>
            </a:r>
          </a:p>
          <a:p>
            <a:pPr marL="742950" lvl="1" indent="-285750">
              <a:buFont typeface="Arial" panose="020B0604020202020204" pitchFamily="34" charset="0"/>
              <a:buChar char="•"/>
            </a:pPr>
            <a:endParaRPr lang="en-US" dirty="0"/>
          </a:p>
          <a:p>
            <a:pPr marL="292100" lvl="1" indent="-228600">
              <a:buFont typeface="Arial" panose="020B0604020202020204" pitchFamily="34" charset="0"/>
              <a:buChar char="•"/>
            </a:pPr>
            <a:r>
              <a:rPr lang="en-US" dirty="0" smtClean="0"/>
              <a:t>Provinces and Districts must adopt targets and have consumables and materials to meet them—no stock outs</a:t>
            </a:r>
          </a:p>
          <a:p>
            <a:pPr marL="63500" lvl="1"/>
            <a:endParaRPr lang="en-US" dirty="0" smtClean="0"/>
          </a:p>
          <a:p>
            <a:pPr marL="292100" lvl="1" indent="-228600">
              <a:buFont typeface="Arial" panose="020B0604020202020204" pitchFamily="34" charset="0"/>
              <a:buChar char="•"/>
            </a:pPr>
            <a:r>
              <a:rPr lang="en-US" dirty="0" smtClean="0"/>
              <a:t>Facilities must adopt a patient-centered approach</a:t>
            </a:r>
          </a:p>
          <a:p>
            <a:pPr marL="749300" lvl="2" indent="-228600">
              <a:buFont typeface="Arial" panose="020B0604020202020204" pitchFamily="34" charset="0"/>
              <a:buChar char="•"/>
            </a:pPr>
            <a:r>
              <a:rPr lang="en-US" dirty="0" smtClean="0"/>
              <a:t>Must offer interventions for </a:t>
            </a:r>
            <a:r>
              <a:rPr lang="en-ZA" dirty="0"/>
              <a:t>y</a:t>
            </a:r>
            <a:r>
              <a:rPr lang="en-ZA" dirty="0" smtClean="0"/>
              <a:t>oung </a:t>
            </a:r>
            <a:r>
              <a:rPr lang="en-ZA" dirty="0"/>
              <a:t>men aged 15-24 years, and men aged 25 years </a:t>
            </a:r>
            <a:r>
              <a:rPr lang="en-ZA" dirty="0" smtClean="0"/>
              <a:t>+, </a:t>
            </a:r>
            <a:r>
              <a:rPr lang="en-US" dirty="0" smtClean="0"/>
              <a:t>AGYW, and </a:t>
            </a:r>
            <a:r>
              <a:rPr lang="en-ZA" dirty="0" smtClean="0"/>
              <a:t>Children &lt;15 years</a:t>
            </a:r>
          </a:p>
          <a:p>
            <a:pPr marL="749300" lvl="2" indent="-228600">
              <a:buFont typeface="Arial" panose="020B0604020202020204" pitchFamily="34" charset="0"/>
              <a:buChar char="•"/>
            </a:pPr>
            <a:endParaRPr lang="en-US" sz="1600" dirty="0"/>
          </a:p>
          <a:p>
            <a:pPr marL="749300" lvl="2" indent="-228600">
              <a:buFont typeface="Arial" panose="020B0604020202020204" pitchFamily="34" charset="0"/>
              <a:buChar char="•"/>
            </a:pPr>
            <a:endParaRPr lang="en-US" dirty="0"/>
          </a:p>
          <a:p>
            <a:pPr marL="285750" lvl="1" indent="-285750">
              <a:buFont typeface="Arial" panose="020B0604020202020204" pitchFamily="34" charset="0"/>
              <a:buChar char="•"/>
            </a:pPr>
            <a:r>
              <a:rPr lang="en-US" dirty="0" smtClean="0"/>
              <a:t>Increases in: same </a:t>
            </a:r>
            <a:r>
              <a:rPr lang="en-US" dirty="0"/>
              <a:t>day ART, </a:t>
            </a:r>
            <a:r>
              <a:rPr lang="en-US" dirty="0" smtClean="0"/>
              <a:t>TPT, facilities offering extended hours, mobile services, decanting (85% target of </a:t>
            </a:r>
            <a:r>
              <a:rPr lang="en-US" dirty="0" err="1" smtClean="0"/>
              <a:t>eligibles</a:t>
            </a:r>
            <a:r>
              <a:rPr lang="en-US" dirty="0" smtClean="0"/>
              <a:t>), reduced waiting times through </a:t>
            </a:r>
            <a:r>
              <a:rPr lang="en-US" smtClean="0"/>
              <a:t>apt system/pre-retreival</a:t>
            </a:r>
            <a:endParaRPr lang="en-US" dirty="0"/>
          </a:p>
          <a:p>
            <a:pPr marL="2857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40235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89511" y="2509840"/>
            <a:ext cx="1211968" cy="1392059"/>
          </a:xfrm>
          <a:prstGeom prst="rect">
            <a:avLst/>
          </a:prstGeom>
          <a:blipFill dpi="0" rotWithShape="1">
            <a:blip r:embed="rId2"/>
            <a:srcRect/>
            <a:stretch>
              <a:fillRect l="6" t="-1" r="-1" b="-147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19497" y="2546992"/>
            <a:ext cx="8305007" cy="1573072"/>
          </a:xfrm>
        </p:spPr>
        <p:txBody>
          <a:bodyPr/>
          <a:lstStyle/>
          <a:p>
            <a:r>
              <a:rPr lang="en-US"/>
              <a:t>Thank You!</a:t>
            </a:r>
            <a:endParaRPr lang="en-US" dirty="0"/>
          </a:p>
        </p:txBody>
      </p:sp>
      <p:sp>
        <p:nvSpPr>
          <p:cNvPr id="11" name="Rectangle 10"/>
          <p:cNvSpPr/>
          <p:nvPr/>
        </p:nvSpPr>
        <p:spPr>
          <a:xfrm>
            <a:off x="1064480" y="3859991"/>
            <a:ext cx="6949440" cy="83816"/>
          </a:xfrm>
          <a:prstGeom prst="rect">
            <a:avLst/>
          </a:prstGeom>
          <a:solidFill>
            <a:srgbClr val="931A1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3779120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F09D44-C57B-4B84-B2C1-856F5D43E141}"/>
              </a:ext>
            </a:extLst>
          </p:cNvPr>
          <p:cNvSpPr>
            <a:spLocks noGrp="1"/>
          </p:cNvSpPr>
          <p:nvPr>
            <p:ph type="body" sz="quarter" idx="13"/>
          </p:nvPr>
        </p:nvSpPr>
        <p:spPr/>
        <p:txBody>
          <a:bodyPr/>
          <a:lstStyle/>
          <a:p>
            <a:r>
              <a:rPr lang="en-US" dirty="0" smtClean="0"/>
              <a:t>Siyenza Definitions</a:t>
            </a:r>
            <a:endParaRPr lang="en-US" dirty="0"/>
          </a:p>
        </p:txBody>
      </p:sp>
      <p:sp>
        <p:nvSpPr>
          <p:cNvPr id="7" name="Text Placeholder 6">
            <a:extLst>
              <a:ext uri="{FF2B5EF4-FFF2-40B4-BE49-F238E27FC236}">
                <a16:creationId xmlns:a16="http://schemas.microsoft.com/office/drawing/2014/main" id="{C113133A-3AA0-4C94-91A1-4BD966EFECA3}"/>
              </a:ext>
            </a:extLst>
          </p:cNvPr>
          <p:cNvSpPr>
            <a:spLocks noGrp="1"/>
          </p:cNvSpPr>
          <p:nvPr>
            <p:ph type="body" sz="quarter" idx="15"/>
          </p:nvPr>
        </p:nvSpPr>
        <p:spPr/>
        <p:txBody>
          <a:bodyPr/>
          <a:lstStyle/>
          <a:p>
            <a:endParaRPr lang="en-US"/>
          </a:p>
        </p:txBody>
      </p:sp>
      <p:graphicFrame>
        <p:nvGraphicFramePr>
          <p:cNvPr id="3" name="Table 2"/>
          <p:cNvGraphicFramePr>
            <a:graphicFrameLocks noGrp="1"/>
          </p:cNvGraphicFramePr>
          <p:nvPr>
            <p:extLst/>
          </p:nvPr>
        </p:nvGraphicFramePr>
        <p:xfrm>
          <a:off x="78883" y="864441"/>
          <a:ext cx="8955396" cy="3702178"/>
        </p:xfrm>
        <a:graphic>
          <a:graphicData uri="http://schemas.openxmlformats.org/drawingml/2006/table">
            <a:tbl>
              <a:tblPr firstRow="1" bandRow="1">
                <a:tableStyleId>{5C22544A-7EE6-4342-B048-85BDC9FD1C3A}</a:tableStyleId>
              </a:tblPr>
              <a:tblGrid>
                <a:gridCol w="1130792">
                  <a:extLst>
                    <a:ext uri="{9D8B030D-6E8A-4147-A177-3AD203B41FA5}">
                      <a16:colId xmlns:a16="http://schemas.microsoft.com/office/drawing/2014/main" val="3080981102"/>
                    </a:ext>
                  </a:extLst>
                </a:gridCol>
                <a:gridCol w="2714625">
                  <a:extLst>
                    <a:ext uri="{9D8B030D-6E8A-4147-A177-3AD203B41FA5}">
                      <a16:colId xmlns:a16="http://schemas.microsoft.com/office/drawing/2014/main" val="561829581"/>
                    </a:ext>
                  </a:extLst>
                </a:gridCol>
                <a:gridCol w="2871130">
                  <a:extLst>
                    <a:ext uri="{9D8B030D-6E8A-4147-A177-3AD203B41FA5}">
                      <a16:colId xmlns:a16="http://schemas.microsoft.com/office/drawing/2014/main" val="309938121"/>
                    </a:ext>
                  </a:extLst>
                </a:gridCol>
                <a:gridCol w="2238849">
                  <a:extLst>
                    <a:ext uri="{9D8B030D-6E8A-4147-A177-3AD203B41FA5}">
                      <a16:colId xmlns:a16="http://schemas.microsoft.com/office/drawing/2014/main" val="1695388160"/>
                    </a:ext>
                  </a:extLst>
                </a:gridCol>
              </a:tblGrid>
              <a:tr h="489252">
                <a:tc>
                  <a:txBody>
                    <a:bodyPr/>
                    <a:lstStyle/>
                    <a:p>
                      <a:pPr algn="ctr"/>
                      <a:endParaRPr lang="en-US" sz="1600" dirty="0"/>
                    </a:p>
                  </a:txBody>
                  <a:tcPr/>
                </a:tc>
                <a:tc>
                  <a:txBody>
                    <a:bodyPr/>
                    <a:lstStyle/>
                    <a:p>
                      <a:pPr algn="ctr"/>
                      <a:r>
                        <a:rPr lang="en-US" sz="1600" dirty="0" smtClean="0"/>
                        <a:t>Siyenza </a:t>
                      </a:r>
                      <a:endParaRPr lang="en-US" sz="1600" dirty="0"/>
                    </a:p>
                  </a:txBody>
                  <a:tcPr/>
                </a:tc>
                <a:tc>
                  <a:txBody>
                    <a:bodyPr/>
                    <a:lstStyle/>
                    <a:p>
                      <a:pPr algn="ctr"/>
                      <a:r>
                        <a:rPr lang="en-US" sz="1600" dirty="0" smtClean="0"/>
                        <a:t>DSD+</a:t>
                      </a:r>
                      <a:endParaRPr lang="en-US" sz="1600" dirty="0"/>
                    </a:p>
                  </a:txBody>
                  <a:tcPr/>
                </a:tc>
                <a:tc>
                  <a:txBody>
                    <a:bodyPr/>
                    <a:lstStyle/>
                    <a:p>
                      <a:pPr algn="ctr"/>
                      <a:r>
                        <a:rPr lang="en-US" sz="1600" dirty="0" smtClean="0"/>
                        <a:t>TA (Technical Assistance)</a:t>
                      </a:r>
                      <a:endParaRPr lang="en-US" sz="1600" dirty="0"/>
                    </a:p>
                  </a:txBody>
                  <a:tcPr/>
                </a:tc>
                <a:extLst>
                  <a:ext uri="{0D108BD9-81ED-4DB2-BD59-A6C34878D82A}">
                    <a16:rowId xmlns:a16="http://schemas.microsoft.com/office/drawing/2014/main" val="3099610790"/>
                  </a:ext>
                </a:extLst>
              </a:tr>
              <a:tr h="3123058">
                <a:tc>
                  <a:txBody>
                    <a:bodyPr/>
                    <a:lstStyle/>
                    <a:p>
                      <a:r>
                        <a:rPr lang="en-US" sz="1600" b="1" dirty="0" smtClean="0"/>
                        <a:t>Definition</a:t>
                      </a:r>
                      <a:endParaRPr lang="en-US" sz="1600" b="1" dirty="0"/>
                    </a:p>
                  </a:txBody>
                  <a:tcPr/>
                </a:tc>
                <a:tc>
                  <a:txBody>
                    <a:bodyPr/>
                    <a:lstStyle/>
                    <a:p>
                      <a:r>
                        <a:rPr lang="en-US" sz="1600" dirty="0" smtClean="0"/>
                        <a:t>Facilities receive direct service</a:t>
                      </a:r>
                      <a:r>
                        <a:rPr lang="en-US" sz="1600" baseline="0" dirty="0" smtClean="0"/>
                        <a:t> delivery (DSD) support from PEPFAR, including provision of key staff or commodities &amp; support to improve the quality of services through site visits. This includes </a:t>
                      </a:r>
                      <a:r>
                        <a:rPr lang="en-US" sz="1600" b="1" i="1" baseline="0" dirty="0" smtClean="0"/>
                        <a:t>weekly site visit support and technical assistance </a:t>
                      </a:r>
                      <a:r>
                        <a:rPr lang="en-US" sz="1600" baseline="0" dirty="0" smtClean="0"/>
                        <a:t>from NDOH, PEPFAR, and partners.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Facilities receive direct service</a:t>
                      </a:r>
                      <a:r>
                        <a:rPr lang="en-US" sz="1600" baseline="0" dirty="0" smtClean="0"/>
                        <a:t> delivery (DSD) support from PEPFAR, including provision of key staff or commodities &amp; support to improve the quality of services through site visits. This includes </a:t>
                      </a:r>
                      <a:r>
                        <a:rPr lang="en-US" sz="1600" b="1" i="1" baseline="0" dirty="0" smtClean="0"/>
                        <a:t>regular site visit support and technical assistance </a:t>
                      </a:r>
                      <a:r>
                        <a:rPr lang="en-US" sz="1600" baseline="0" dirty="0" smtClean="0"/>
                        <a:t>from partners.</a:t>
                      </a:r>
                      <a:endParaRPr lang="en-US" sz="1600" dirty="0" smtClean="0"/>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Facilities</a:t>
                      </a:r>
                      <a:r>
                        <a:rPr lang="en-US" sz="1600" baseline="0" dirty="0" smtClean="0"/>
                        <a:t> will receive support from PEPFAR to improve the quality of services. This includes quarterly visits from partners. No HRH or commodities will be provided to the facility. </a:t>
                      </a:r>
                      <a:endParaRPr lang="en-US" sz="1600" dirty="0"/>
                    </a:p>
                  </a:txBody>
                  <a:tcPr/>
                </a:tc>
                <a:extLst>
                  <a:ext uri="{0D108BD9-81ED-4DB2-BD59-A6C34878D82A}">
                    <a16:rowId xmlns:a16="http://schemas.microsoft.com/office/drawing/2014/main" val="1392022241"/>
                  </a:ext>
                </a:extLst>
              </a:tr>
            </a:tbl>
          </a:graphicData>
        </a:graphic>
      </p:graphicFrame>
      <p:pic>
        <p:nvPicPr>
          <p:cNvPr id="4" name="Picture 3"/>
          <p:cNvPicPr>
            <a:picLocks noChangeAspect="1"/>
          </p:cNvPicPr>
          <p:nvPr/>
        </p:nvPicPr>
        <p:blipFill rotWithShape="1">
          <a:blip r:embed="rId3"/>
          <a:srcRect l="7010" t="3379" r="11526" b="2552"/>
          <a:stretch/>
        </p:blipFill>
        <p:spPr>
          <a:xfrm>
            <a:off x="4448902" y="4069948"/>
            <a:ext cx="1714501" cy="2235735"/>
          </a:xfrm>
          <a:prstGeom prst="rect">
            <a:avLst/>
          </a:prstGeom>
          <a:ln>
            <a:solidFill>
              <a:schemeClr val="tx1"/>
            </a:solidFill>
          </a:ln>
        </p:spPr>
      </p:pic>
      <p:pic>
        <p:nvPicPr>
          <p:cNvPr id="6" name="Picture 5"/>
          <p:cNvPicPr>
            <a:picLocks noChangeAspect="1"/>
          </p:cNvPicPr>
          <p:nvPr/>
        </p:nvPicPr>
        <p:blipFill rotWithShape="1">
          <a:blip r:embed="rId4"/>
          <a:srcRect l="18222" t="3737" r="19096" b="10649"/>
          <a:stretch/>
        </p:blipFill>
        <p:spPr>
          <a:xfrm>
            <a:off x="7241702" y="3979292"/>
            <a:ext cx="1445905" cy="2041079"/>
          </a:xfrm>
          <a:prstGeom prst="rect">
            <a:avLst/>
          </a:prstGeom>
          <a:ln>
            <a:solidFill>
              <a:schemeClr val="bg2"/>
            </a:solidFill>
          </a:ln>
        </p:spPr>
      </p:pic>
      <p:pic>
        <p:nvPicPr>
          <p:cNvPr id="8" name="Picture 7"/>
          <p:cNvPicPr>
            <a:picLocks noChangeAspect="1"/>
          </p:cNvPicPr>
          <p:nvPr/>
        </p:nvPicPr>
        <p:blipFill rotWithShape="1">
          <a:blip r:embed="rId5"/>
          <a:srcRect l="4217" t="4913" r="2981" b="7125"/>
          <a:stretch/>
        </p:blipFill>
        <p:spPr>
          <a:xfrm>
            <a:off x="808593" y="4509312"/>
            <a:ext cx="2878610" cy="1511059"/>
          </a:xfrm>
          <a:prstGeom prst="rect">
            <a:avLst/>
          </a:prstGeom>
          <a:ln>
            <a:solidFill>
              <a:schemeClr val="tx1"/>
            </a:solidFill>
          </a:ln>
        </p:spPr>
      </p:pic>
    </p:spTree>
    <p:extLst>
      <p:ext uri="{BB962C8B-B14F-4D97-AF65-F5344CB8AC3E}">
        <p14:creationId xmlns:p14="http://schemas.microsoft.com/office/powerpoint/2010/main" val="28470186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June 27, </a:t>
            </a:r>
            <a:r>
              <a:rPr lang="en-US" dirty="0"/>
              <a:t>2019</a:t>
            </a:r>
          </a:p>
        </p:txBody>
      </p:sp>
      <p:sp>
        <p:nvSpPr>
          <p:cNvPr id="3" name="Title 2"/>
          <p:cNvSpPr>
            <a:spLocks noGrp="1"/>
          </p:cNvSpPr>
          <p:nvPr>
            <p:ph type="title"/>
          </p:nvPr>
        </p:nvSpPr>
        <p:spPr/>
        <p:txBody>
          <a:bodyPr/>
          <a:lstStyle/>
          <a:p>
            <a:r>
              <a:rPr lang="en-US" dirty="0" smtClean="0"/>
              <a:t>System Siyenza Indicators </a:t>
            </a:r>
            <a:endParaRPr lang="en-US" dirty="0"/>
          </a:p>
        </p:txBody>
      </p:sp>
    </p:spTree>
    <p:extLst>
      <p:ext uri="{BB962C8B-B14F-4D97-AF65-F5344CB8AC3E}">
        <p14:creationId xmlns:p14="http://schemas.microsoft.com/office/powerpoint/2010/main" val="1567892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F09D44-C57B-4B84-B2C1-856F5D43E141}"/>
              </a:ext>
            </a:extLst>
          </p:cNvPr>
          <p:cNvSpPr>
            <a:spLocks noGrp="1"/>
          </p:cNvSpPr>
          <p:nvPr>
            <p:ph type="body" sz="quarter" idx="13"/>
          </p:nvPr>
        </p:nvSpPr>
        <p:spPr/>
        <p:txBody>
          <a:bodyPr/>
          <a:lstStyle/>
          <a:p>
            <a:r>
              <a:rPr lang="en-US" dirty="0" smtClean="0"/>
              <a:t>Rationale: HPRS Indicators </a:t>
            </a:r>
            <a:endParaRPr lang="en-US" dirty="0"/>
          </a:p>
        </p:txBody>
      </p:sp>
      <p:sp>
        <p:nvSpPr>
          <p:cNvPr id="7" name="Text Placeholder 6">
            <a:extLst>
              <a:ext uri="{FF2B5EF4-FFF2-40B4-BE49-F238E27FC236}">
                <a16:creationId xmlns:a16="http://schemas.microsoft.com/office/drawing/2014/main" id="{C113133A-3AA0-4C94-91A1-4BD966EFECA3}"/>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715CF256-C9F9-4AD2-8C41-60D6C67749A7}"/>
              </a:ext>
            </a:extLst>
          </p:cNvPr>
          <p:cNvSpPr>
            <a:spLocks noGrp="1"/>
          </p:cNvSpPr>
          <p:nvPr>
            <p:ph type="body" sz="quarter" idx="14"/>
          </p:nvPr>
        </p:nvSpPr>
        <p:spPr>
          <a:xfrm>
            <a:off x="171450" y="827420"/>
            <a:ext cx="8710612" cy="5032147"/>
          </a:xfrm>
        </p:spPr>
        <p:txBody>
          <a:bodyPr/>
          <a:lstStyle/>
          <a:p>
            <a:pPr marL="342900" indent="-342900">
              <a:buFont typeface="Arial" panose="020B0604020202020204" pitchFamily="34" charset="0"/>
              <a:buChar char="•"/>
            </a:pPr>
            <a:r>
              <a:rPr lang="en-US" sz="2000" dirty="0" smtClean="0"/>
              <a:t>The NDoH circular mandated full utilization of the HPRS system </a:t>
            </a:r>
          </a:p>
          <a:p>
            <a:endParaRPr lang="en-US" sz="2000" dirty="0"/>
          </a:p>
          <a:p>
            <a:pPr marL="342900" indent="-342900">
              <a:buFont typeface="Arial" panose="020B0604020202020204" pitchFamily="34" charset="0"/>
              <a:buChar char="•"/>
            </a:pPr>
            <a:r>
              <a:rPr lang="en-US" sz="2000" dirty="0" smtClean="0"/>
              <a:t>However, there has been limited site-level monitoring of HPRS within the Siyenza framework to ensure that the system is functional and fully utilized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Collecting data from the HPRS system on the number of facility visits recorded within the weekly reporting period will serve as the numerator of the HPRS coverage indicator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Collecting data on weekly facility headcount will serve as the denominator of the HPRS coverage indicator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endParaRPr lang="en-US" sz="2000" dirty="0" smtClean="0"/>
          </a:p>
        </p:txBody>
      </p:sp>
    </p:spTree>
    <p:extLst>
      <p:ext uri="{BB962C8B-B14F-4D97-AF65-F5344CB8AC3E}">
        <p14:creationId xmlns:p14="http://schemas.microsoft.com/office/powerpoint/2010/main" val="1012671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02C9797-F927-4272-A7B2-D282314DC713}"/>
              </a:ext>
            </a:extLst>
          </p:cNvPr>
          <p:cNvSpPr>
            <a:spLocks noGrp="1"/>
          </p:cNvSpPr>
          <p:nvPr>
            <p:ph type="body" sz="quarter" idx="13"/>
          </p:nvPr>
        </p:nvSpPr>
        <p:spPr/>
        <p:txBody>
          <a:bodyPr/>
          <a:lstStyle/>
          <a:p>
            <a:r>
              <a:rPr lang="en-US" dirty="0" smtClean="0"/>
              <a:t>Definitions, Frequency, Methodology  </a:t>
            </a:r>
            <a:endParaRPr lang="en-US" dirty="0"/>
          </a:p>
        </p:txBody>
      </p:sp>
      <p:sp>
        <p:nvSpPr>
          <p:cNvPr id="16" name="Text Placeholder 15">
            <a:extLst>
              <a:ext uri="{FF2B5EF4-FFF2-40B4-BE49-F238E27FC236}">
                <a16:creationId xmlns:a16="http://schemas.microsoft.com/office/drawing/2014/main" id="{7BFA3DF0-174C-4445-A250-BEDA0C1EF827}"/>
              </a:ext>
            </a:extLst>
          </p:cNvPr>
          <p:cNvSpPr>
            <a:spLocks noGrp="1"/>
          </p:cNvSpPr>
          <p:nvPr>
            <p:ph type="body" sz="quarter" idx="15"/>
          </p:nvPr>
        </p:nvSpPr>
        <p:spPr/>
        <p:txBody>
          <a:bodyPr/>
          <a:lstStyle/>
          <a:p>
            <a:endParaRPr lang="en-US"/>
          </a:p>
        </p:txBody>
      </p:sp>
      <p:sp>
        <p:nvSpPr>
          <p:cNvPr id="15" name="Text Placeholder 14">
            <a:extLst>
              <a:ext uri="{FF2B5EF4-FFF2-40B4-BE49-F238E27FC236}">
                <a16:creationId xmlns:a16="http://schemas.microsoft.com/office/drawing/2014/main" id="{6180D672-4FB6-4EEA-9F79-DED8D91E280D}"/>
              </a:ext>
            </a:extLst>
          </p:cNvPr>
          <p:cNvSpPr>
            <a:spLocks noGrp="1"/>
          </p:cNvSpPr>
          <p:nvPr>
            <p:ph type="body" sz="quarter" idx="14"/>
          </p:nvPr>
        </p:nvSpPr>
        <p:spPr/>
        <p:txBody>
          <a:bodyPr/>
          <a:lstStyle/>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81635660"/>
              </p:ext>
            </p:extLst>
          </p:nvPr>
        </p:nvGraphicFramePr>
        <p:xfrm>
          <a:off x="0" y="832104"/>
          <a:ext cx="9144000" cy="3657600"/>
        </p:xfrm>
        <a:graphic>
          <a:graphicData uri="http://schemas.openxmlformats.org/drawingml/2006/table">
            <a:tbl>
              <a:tblPr/>
              <a:tblGrid>
                <a:gridCol w="2306782">
                  <a:extLst>
                    <a:ext uri="{9D8B030D-6E8A-4147-A177-3AD203B41FA5}">
                      <a16:colId xmlns:a16="http://schemas.microsoft.com/office/drawing/2014/main" val="3439243769"/>
                    </a:ext>
                  </a:extLst>
                </a:gridCol>
                <a:gridCol w="1683327">
                  <a:extLst>
                    <a:ext uri="{9D8B030D-6E8A-4147-A177-3AD203B41FA5}">
                      <a16:colId xmlns:a16="http://schemas.microsoft.com/office/drawing/2014/main" val="36191775"/>
                    </a:ext>
                  </a:extLst>
                </a:gridCol>
                <a:gridCol w="2244437">
                  <a:extLst>
                    <a:ext uri="{9D8B030D-6E8A-4147-A177-3AD203B41FA5}">
                      <a16:colId xmlns:a16="http://schemas.microsoft.com/office/drawing/2014/main" val="3799374615"/>
                    </a:ext>
                  </a:extLst>
                </a:gridCol>
                <a:gridCol w="2909454">
                  <a:extLst>
                    <a:ext uri="{9D8B030D-6E8A-4147-A177-3AD203B41FA5}">
                      <a16:colId xmlns:a16="http://schemas.microsoft.com/office/drawing/2014/main" val="2509109617"/>
                    </a:ext>
                  </a:extLst>
                </a:gridCol>
              </a:tblGrid>
              <a:tr h="411771">
                <a:tc>
                  <a:txBody>
                    <a:bodyPr/>
                    <a:lstStyle/>
                    <a:p>
                      <a:pPr algn="ctr" fontAlgn="ctr"/>
                      <a:r>
                        <a:rPr lang="en-US" sz="1100" b="1" i="0" u="none" strike="noStrike">
                          <a:solidFill>
                            <a:srgbClr val="FFFFFF"/>
                          </a:solidFill>
                          <a:effectLst/>
                          <a:latin typeface="Arial" panose="020B0604020202020204" pitchFamily="34" charset="0"/>
                        </a:rPr>
                        <a:t>New Indicators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ctr" fontAlgn="ctr"/>
                      <a:r>
                        <a:rPr lang="en-US" sz="1100" b="1" i="0" u="none" strike="noStrike">
                          <a:solidFill>
                            <a:srgbClr val="FFFFFF"/>
                          </a:solidFill>
                          <a:effectLst/>
                          <a:latin typeface="Arial" panose="020B0604020202020204" pitchFamily="34" charset="0"/>
                        </a:rPr>
                        <a:t>Frequency of Reporting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ctr" fontAlgn="ctr"/>
                      <a:r>
                        <a:rPr lang="en-US" sz="1100" b="1" i="0" u="none" strike="noStrike">
                          <a:solidFill>
                            <a:srgbClr val="FFFFFF"/>
                          </a:solidFill>
                          <a:effectLst/>
                          <a:latin typeface="Arial" panose="020B0604020202020204" pitchFamily="34" charset="0"/>
                        </a:rPr>
                        <a:t>Definitions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ctr" fontAlgn="ctr"/>
                      <a:r>
                        <a:rPr lang="en-US" sz="1100" b="1" i="0" u="none" strike="noStrike">
                          <a:solidFill>
                            <a:srgbClr val="FFFFFF"/>
                          </a:solidFill>
                          <a:effectLst/>
                          <a:latin typeface="Arial" panose="020B0604020202020204" pitchFamily="34" charset="0"/>
                        </a:rPr>
                        <a:t>Reporting Methodology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extLst>
                  <a:ext uri="{0D108BD9-81ED-4DB2-BD59-A6C34878D82A}">
                    <a16:rowId xmlns:a16="http://schemas.microsoft.com/office/drawing/2014/main" val="3000599964"/>
                  </a:ext>
                </a:extLst>
              </a:tr>
              <a:tr h="1378701">
                <a:tc>
                  <a:txBody>
                    <a:bodyPr/>
                    <a:lstStyle/>
                    <a:p>
                      <a:pPr algn="l" fontAlgn="t"/>
                      <a:r>
                        <a:rPr lang="en-US" sz="1100" b="1" i="0" u="none" strike="noStrike">
                          <a:solidFill>
                            <a:srgbClr val="FFFFFF"/>
                          </a:solidFill>
                          <a:effectLst/>
                          <a:latin typeface="Arial" panose="020B0604020202020204" pitchFamily="34" charset="0"/>
                        </a:rPr>
                        <a:t>HEADCOUNT</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t"/>
                      <a:r>
                        <a:rPr lang="en-US" sz="1100" b="0" i="0" u="none" strike="noStrike">
                          <a:solidFill>
                            <a:srgbClr val="000000"/>
                          </a:solidFill>
                          <a:effectLst/>
                          <a:latin typeface="Arial" panose="020B0604020202020204" pitchFamily="34" charset="0"/>
                        </a:rPr>
                        <a:t>Weekly (Friday)</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t"/>
                      <a:r>
                        <a:rPr lang="en-US" sz="1100" b="0" i="0" u="none" strike="noStrike">
                          <a:solidFill>
                            <a:srgbClr val="000000"/>
                          </a:solidFill>
                          <a:effectLst/>
                          <a:latin typeface="Arial" panose="020B0604020202020204" pitchFamily="34" charset="0"/>
                        </a:rPr>
                        <a:t>Number of visits at the facility for health services for the reporting period of 1 week.</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t"/>
                      <a:r>
                        <a:rPr lang="en-US" sz="1100" b="0" i="0" u="none" strike="noStrike" dirty="0">
                          <a:solidFill>
                            <a:srgbClr val="000000"/>
                          </a:solidFill>
                          <a:effectLst/>
                          <a:latin typeface="Calibri" panose="020F0502020204030204" pitchFamily="34" charset="0"/>
                        </a:rPr>
                        <a:t>Source</a:t>
                      </a:r>
                      <a:r>
                        <a:rPr lang="en-US" sz="1100" b="0" i="0" u="none" strike="noStrike" dirty="0" smtClean="0">
                          <a:solidFill>
                            <a:srgbClr val="000000"/>
                          </a:solidFill>
                          <a:effectLst/>
                          <a:latin typeface="Calibri" panose="020F0502020204030204" pitchFamily="34" charset="0"/>
                        </a:rPr>
                        <a:t>: Routine data source for reporting</a:t>
                      </a:r>
                      <a:r>
                        <a:rPr lang="en-US" sz="1100" b="0" i="0" u="none" strike="noStrike" baseline="0" dirty="0" smtClean="0">
                          <a:solidFill>
                            <a:srgbClr val="000000"/>
                          </a:solidFill>
                          <a:effectLst/>
                          <a:latin typeface="Calibri" panose="020F0502020204030204" pitchFamily="34" charset="0"/>
                        </a:rPr>
                        <a:t> on headcount </a:t>
                      </a:r>
                      <a:r>
                        <a:rPr lang="en-US" sz="1100" b="0" i="0" u="none" strike="noStrike" dirty="0" smtClean="0">
                          <a:solidFill>
                            <a:srgbClr val="000000"/>
                          </a:solidFill>
                          <a:effectLst/>
                          <a:latin typeface="Calibri" panose="020F0502020204030204" pitchFamily="34" charset="0"/>
                        </a:rPr>
                        <a:t> (paper</a:t>
                      </a:r>
                      <a:r>
                        <a:rPr lang="en-US" sz="1100" b="0" i="0" u="none" strike="noStrike" baseline="0" dirty="0" smtClean="0">
                          <a:solidFill>
                            <a:srgbClr val="000000"/>
                          </a:solidFill>
                          <a:effectLst/>
                          <a:latin typeface="Calibri" panose="020F0502020204030204" pitchFamily="34" charset="0"/>
                        </a:rPr>
                        <a:t> h</a:t>
                      </a:r>
                      <a:r>
                        <a:rPr lang="en-US" sz="1100" b="0" i="0" u="none" strike="noStrike" dirty="0" smtClean="0">
                          <a:solidFill>
                            <a:srgbClr val="000000"/>
                          </a:solidFill>
                          <a:effectLst/>
                          <a:latin typeface="Calibri" panose="020F0502020204030204" pitchFamily="34" charset="0"/>
                        </a:rPr>
                        <a:t>eadcount Register/HPRS/etc.)</a:t>
                      </a:r>
                    </a:p>
                    <a:p>
                      <a:pPr algn="l" fontAlgn="t"/>
                      <a:r>
                        <a:rPr lang="en-US" sz="1100" b="0" i="0" u="none" strike="noStrike" dirty="0" smtClean="0">
                          <a:solidFill>
                            <a:srgbClr val="000000"/>
                          </a:solidFill>
                          <a:effectLst/>
                          <a:latin typeface="Calibri" panose="020F0502020204030204" pitchFamily="34" charset="0"/>
                        </a:rPr>
                        <a:t> </a:t>
                      </a:r>
                    </a:p>
                    <a:p>
                      <a:pPr algn="l" fontAlgn="t"/>
                      <a:r>
                        <a:rPr lang="en-US" sz="1100" b="0" i="0" u="none" strike="noStrike" dirty="0" smtClean="0">
                          <a:solidFill>
                            <a:srgbClr val="000000"/>
                          </a:solidFill>
                          <a:effectLst/>
                          <a:latin typeface="Calibri" panose="020F0502020204030204" pitchFamily="34" charset="0"/>
                        </a:rPr>
                        <a:t>Steps:</a:t>
                      </a:r>
                    </a:p>
                    <a:p>
                      <a:pPr algn="l" fontAlgn="t"/>
                      <a:endParaRPr lang="en-US" sz="1100" b="0" i="0" u="none" strike="noStrike" dirty="0" smtClean="0">
                        <a:solidFill>
                          <a:srgbClr val="000000"/>
                        </a:solidFill>
                        <a:effectLst/>
                        <a:latin typeface="Calibri" panose="020F0502020204030204" pitchFamily="34" charset="0"/>
                      </a:endParaRPr>
                    </a:p>
                    <a:p>
                      <a:pPr algn="l" fontAlgn="t"/>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1. Count the number of patients who visited the facility during the reporting week (Saturday to Friday)</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078123370"/>
                  </a:ext>
                </a:extLst>
              </a:tr>
              <a:tr h="1867128">
                <a:tc>
                  <a:txBody>
                    <a:bodyPr/>
                    <a:lstStyle/>
                    <a:p>
                      <a:pPr algn="l" fontAlgn="t"/>
                      <a:r>
                        <a:rPr lang="en-US" sz="1100" b="1" i="0" u="none" strike="noStrike">
                          <a:solidFill>
                            <a:srgbClr val="FFFFFF"/>
                          </a:solidFill>
                          <a:effectLst/>
                          <a:latin typeface="Arial" panose="020B0604020202020204" pitchFamily="34" charset="0"/>
                        </a:rPr>
                        <a:t>HPRS_VISITS</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t"/>
                      <a:r>
                        <a:rPr lang="en-US" sz="1100" b="0" i="0" u="none" strike="noStrike">
                          <a:solidFill>
                            <a:srgbClr val="000000"/>
                          </a:solidFill>
                          <a:effectLst/>
                          <a:latin typeface="Arial" panose="020B0604020202020204" pitchFamily="34" charset="0"/>
                        </a:rPr>
                        <a:t>Weekly (Friday)</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t"/>
                      <a:r>
                        <a:rPr lang="en-US" sz="1100" b="0" i="0" u="none" strike="noStrike">
                          <a:solidFill>
                            <a:srgbClr val="000000"/>
                          </a:solidFill>
                          <a:effectLst/>
                          <a:latin typeface="Arial" panose="020B0604020202020204" pitchFamily="34" charset="0"/>
                        </a:rPr>
                        <a:t>Number of visits logged in the HPRS system for the reporting period of 1 week.</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t"/>
                      <a:r>
                        <a:rPr lang="en-US" sz="1100" b="0" i="0" u="none" strike="noStrike" dirty="0">
                          <a:solidFill>
                            <a:srgbClr val="000000"/>
                          </a:solidFill>
                          <a:effectLst/>
                          <a:latin typeface="Calibri" panose="020F0502020204030204" pitchFamily="34" charset="0"/>
                        </a:rPr>
                        <a:t>Source: HPRS System            </a:t>
                      </a:r>
                      <a:endParaRPr lang="en-US" sz="1100" b="0" i="0" u="none" strike="noStrike" dirty="0" smtClean="0">
                        <a:solidFill>
                          <a:srgbClr val="000000"/>
                        </a:solidFill>
                        <a:effectLst/>
                        <a:latin typeface="Calibri" panose="020F0502020204030204" pitchFamily="34" charset="0"/>
                      </a:endParaRPr>
                    </a:p>
                    <a:p>
                      <a:pPr algn="l" fontAlgn="t"/>
                      <a:r>
                        <a:rPr lang="en-US" sz="1100" b="0" i="0" u="none" strike="noStrike" dirty="0" smtClean="0">
                          <a:solidFill>
                            <a:srgbClr val="000000"/>
                          </a:solidFill>
                          <a:effectLst/>
                          <a:latin typeface="Calibri" panose="020F0502020204030204" pitchFamily="34" charset="0"/>
                        </a:rPr>
                        <a:t>Steps</a:t>
                      </a:r>
                      <a:r>
                        <a:rPr lang="en-US" sz="1100" b="0" i="0" u="none" strike="noStrike" dirty="0">
                          <a:solidFill>
                            <a:srgbClr val="000000"/>
                          </a:solidFill>
                          <a:effectLst/>
                          <a:latin typeface="Calibri" panose="020F0502020204030204" pitchFamily="34" charset="0"/>
                        </a:rPr>
                        <a:t>: </a:t>
                      </a:r>
                      <a:endParaRPr lang="en-US" sz="1100" b="0" i="0" u="none" strike="noStrike" dirty="0" smtClean="0">
                        <a:solidFill>
                          <a:srgbClr val="000000"/>
                        </a:solidFill>
                        <a:effectLst/>
                        <a:latin typeface="Calibri" panose="020F0502020204030204" pitchFamily="34" charset="0"/>
                      </a:endParaRPr>
                    </a:p>
                    <a:p>
                      <a:pPr algn="l" fontAlgn="t"/>
                      <a:r>
                        <a:rPr lang="en-US" sz="1100" b="0" i="0" u="none" strike="noStrike" dirty="0" smtClean="0">
                          <a:solidFill>
                            <a:srgbClr val="000000"/>
                          </a:solidFill>
                          <a:effectLst/>
                          <a:latin typeface="Calibri" panose="020F0502020204030204" pitchFamily="34" charset="0"/>
                        </a:rPr>
                        <a:t>1</a:t>
                      </a:r>
                      <a:r>
                        <a:rPr lang="en-US" sz="1100" b="0" i="0" u="none" strike="noStrike" dirty="0">
                          <a:solidFill>
                            <a:srgbClr val="000000"/>
                          </a:solidFill>
                          <a:effectLst/>
                          <a:latin typeface="Calibri" panose="020F0502020204030204" pitchFamily="34" charset="0"/>
                        </a:rPr>
                        <a:t>. Go to Reporting</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2. Select facility reports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3. Select Visits to facility</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4. Enter period for the reporting week (Saturday-Friday)</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349893748"/>
                  </a:ext>
                </a:extLst>
              </a:tr>
            </a:tbl>
          </a:graphicData>
        </a:graphic>
      </p:graphicFrame>
    </p:spTree>
    <p:extLst>
      <p:ext uri="{BB962C8B-B14F-4D97-AF65-F5344CB8AC3E}">
        <p14:creationId xmlns:p14="http://schemas.microsoft.com/office/powerpoint/2010/main" val="3230410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F09D44-C57B-4B84-B2C1-856F5D43E141}"/>
              </a:ext>
            </a:extLst>
          </p:cNvPr>
          <p:cNvSpPr>
            <a:spLocks noGrp="1"/>
          </p:cNvSpPr>
          <p:nvPr>
            <p:ph type="body" sz="quarter" idx="13"/>
          </p:nvPr>
        </p:nvSpPr>
        <p:spPr/>
        <p:txBody>
          <a:bodyPr/>
          <a:lstStyle/>
          <a:p>
            <a:r>
              <a:rPr lang="en-US" dirty="0" smtClean="0"/>
              <a:t>Rationale-  CCMDD Indicators </a:t>
            </a:r>
            <a:endParaRPr lang="en-US" dirty="0"/>
          </a:p>
        </p:txBody>
      </p:sp>
      <p:sp>
        <p:nvSpPr>
          <p:cNvPr id="7" name="Text Placeholder 6">
            <a:extLst>
              <a:ext uri="{FF2B5EF4-FFF2-40B4-BE49-F238E27FC236}">
                <a16:creationId xmlns:a16="http://schemas.microsoft.com/office/drawing/2014/main" id="{C113133A-3AA0-4C94-91A1-4BD966EFECA3}"/>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715CF256-C9F9-4AD2-8C41-60D6C67749A7}"/>
              </a:ext>
            </a:extLst>
          </p:cNvPr>
          <p:cNvSpPr>
            <a:spLocks noGrp="1"/>
          </p:cNvSpPr>
          <p:nvPr>
            <p:ph type="body" sz="quarter" idx="14"/>
          </p:nvPr>
        </p:nvSpPr>
        <p:spPr>
          <a:xfrm>
            <a:off x="171450" y="827420"/>
            <a:ext cx="8710612" cy="4924425"/>
          </a:xfrm>
        </p:spPr>
        <p:txBody>
          <a:bodyPr/>
          <a:lstStyle/>
          <a:p>
            <a:pPr marL="342900" indent="-342900">
              <a:buFont typeface="Arial" panose="020B0604020202020204" pitchFamily="34" charset="0"/>
              <a:buChar char="•"/>
            </a:pPr>
            <a:r>
              <a:rPr lang="en-US" sz="2000" dirty="0" smtClean="0"/>
              <a:t>The NDoH circular focused on expanding the supply of external pick up points to increase the rate of decanting from facility based care through the CCMDD program </a:t>
            </a:r>
          </a:p>
          <a:p>
            <a:endParaRPr lang="en-US" sz="2000" dirty="0"/>
          </a:p>
          <a:p>
            <a:pPr marL="342900" indent="-342900">
              <a:buFont typeface="Arial" panose="020B0604020202020204" pitchFamily="34" charset="0"/>
              <a:buChar char="•"/>
            </a:pPr>
            <a:r>
              <a:rPr lang="en-US" sz="2000" dirty="0" smtClean="0"/>
              <a:t>However, there has been limited site-level monitoring of decanting rates to ensure that patients who are eligible are being informed of their decanting options and enrolled in the program accordingly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Collecting data on new CCMDD enrollments will allow us to monitor the CCMDD growth rate at facility-level</a:t>
            </a:r>
          </a:p>
          <a:p>
            <a:endParaRPr lang="en-US" sz="2000" dirty="0" smtClean="0"/>
          </a:p>
          <a:p>
            <a:pPr marL="342900" indent="-342900">
              <a:buFont typeface="Arial" panose="020B0604020202020204" pitchFamily="34" charset="0"/>
              <a:buChar char="•"/>
            </a:pPr>
            <a:r>
              <a:rPr lang="en-US" sz="2000" dirty="0"/>
              <a:t>D</a:t>
            </a:r>
            <a:r>
              <a:rPr lang="en-US" sz="2000" dirty="0" smtClean="0"/>
              <a:t>isaggregating CCMDD enrollments by the manual paper process and by registrations utilizing the electronic Synchronized National Communication in Health (SyNCH) system will allow us to monitor SyNCH system utilization and address data quality challenges </a:t>
            </a:r>
          </a:p>
        </p:txBody>
      </p:sp>
    </p:spTree>
    <p:extLst>
      <p:ext uri="{BB962C8B-B14F-4D97-AF65-F5344CB8AC3E}">
        <p14:creationId xmlns:p14="http://schemas.microsoft.com/office/powerpoint/2010/main" val="67714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F09D44-C57B-4B84-B2C1-856F5D43E141}"/>
              </a:ext>
            </a:extLst>
          </p:cNvPr>
          <p:cNvSpPr>
            <a:spLocks noGrp="1"/>
          </p:cNvSpPr>
          <p:nvPr>
            <p:ph type="body" sz="quarter" idx="13"/>
          </p:nvPr>
        </p:nvSpPr>
        <p:spPr/>
        <p:txBody>
          <a:bodyPr/>
          <a:lstStyle/>
          <a:p>
            <a:r>
              <a:rPr lang="en-US" dirty="0" smtClean="0"/>
              <a:t>Example of a Register in </a:t>
            </a:r>
            <a:r>
              <a:rPr lang="en-US" dirty="0" err="1" smtClean="0"/>
              <a:t>Ethekwini</a:t>
            </a:r>
            <a:endParaRPr lang="en-US" dirty="0"/>
          </a:p>
        </p:txBody>
      </p:sp>
      <p:sp>
        <p:nvSpPr>
          <p:cNvPr id="7" name="Text Placeholder 6">
            <a:extLst>
              <a:ext uri="{FF2B5EF4-FFF2-40B4-BE49-F238E27FC236}">
                <a16:creationId xmlns:a16="http://schemas.microsoft.com/office/drawing/2014/main" id="{C113133A-3AA0-4C94-91A1-4BD966EFECA3}"/>
              </a:ext>
            </a:extLst>
          </p:cNvPr>
          <p:cNvSpPr>
            <a:spLocks noGrp="1"/>
          </p:cNvSpPr>
          <p:nvPr>
            <p:ph type="body" sz="quarter" idx="15"/>
          </p:nvPr>
        </p:nvSpPr>
        <p:spPr/>
        <p:txBody>
          <a:bodyPr/>
          <a:lstStyle/>
          <a:p>
            <a:endParaRPr lang="en-US"/>
          </a:p>
        </p:txBody>
      </p:sp>
      <p:pic>
        <p:nvPicPr>
          <p:cNvPr id="8" name="Picture 7"/>
          <p:cNvPicPr>
            <a:picLocks noChangeAspect="1"/>
          </p:cNvPicPr>
          <p:nvPr/>
        </p:nvPicPr>
        <p:blipFill rotWithShape="1">
          <a:blip r:embed="rId2"/>
          <a:srcRect l="3332" t="2185" r="3650"/>
          <a:stretch/>
        </p:blipFill>
        <p:spPr>
          <a:xfrm>
            <a:off x="1150220" y="1409027"/>
            <a:ext cx="6184030" cy="4688797"/>
          </a:xfrm>
          <a:prstGeom prst="rect">
            <a:avLst/>
          </a:prstGeom>
        </p:spPr>
      </p:pic>
    </p:spTree>
    <p:extLst>
      <p:ext uri="{BB962C8B-B14F-4D97-AF65-F5344CB8AC3E}">
        <p14:creationId xmlns:p14="http://schemas.microsoft.com/office/powerpoint/2010/main" val="1100635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02C9797-F927-4272-A7B2-D282314DC713}"/>
              </a:ext>
            </a:extLst>
          </p:cNvPr>
          <p:cNvSpPr>
            <a:spLocks noGrp="1"/>
          </p:cNvSpPr>
          <p:nvPr>
            <p:ph type="body" sz="quarter" idx="13"/>
          </p:nvPr>
        </p:nvSpPr>
        <p:spPr/>
        <p:txBody>
          <a:bodyPr/>
          <a:lstStyle/>
          <a:p>
            <a:r>
              <a:rPr lang="en-US" dirty="0" smtClean="0"/>
              <a:t>Definitions, Frequency, Methodology  </a:t>
            </a:r>
            <a:endParaRPr lang="en-US" dirty="0"/>
          </a:p>
        </p:txBody>
      </p:sp>
      <p:sp>
        <p:nvSpPr>
          <p:cNvPr id="16" name="Text Placeholder 15">
            <a:extLst>
              <a:ext uri="{FF2B5EF4-FFF2-40B4-BE49-F238E27FC236}">
                <a16:creationId xmlns:a16="http://schemas.microsoft.com/office/drawing/2014/main" id="{7BFA3DF0-174C-4445-A250-BEDA0C1EF827}"/>
              </a:ext>
            </a:extLst>
          </p:cNvPr>
          <p:cNvSpPr>
            <a:spLocks noGrp="1"/>
          </p:cNvSpPr>
          <p:nvPr>
            <p:ph type="body" sz="quarter" idx="15"/>
          </p:nvPr>
        </p:nvSpPr>
        <p:spPr/>
        <p:txBody>
          <a:bodyPr/>
          <a:lstStyle/>
          <a:p>
            <a:endParaRPr lang="en-US"/>
          </a:p>
        </p:txBody>
      </p:sp>
      <p:sp>
        <p:nvSpPr>
          <p:cNvPr id="15" name="Text Placeholder 14">
            <a:extLst>
              <a:ext uri="{FF2B5EF4-FFF2-40B4-BE49-F238E27FC236}">
                <a16:creationId xmlns:a16="http://schemas.microsoft.com/office/drawing/2014/main" id="{6180D672-4FB6-4EEA-9F79-DED8D91E280D}"/>
              </a:ext>
            </a:extLst>
          </p:cNvPr>
          <p:cNvSpPr>
            <a:spLocks noGrp="1"/>
          </p:cNvSpPr>
          <p:nvPr>
            <p:ph type="body" sz="quarter" idx="14"/>
          </p:nvPr>
        </p:nvSpPr>
        <p:spPr/>
        <p:txBody>
          <a:bodyPr/>
          <a:lstStyle/>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10886136"/>
              </p:ext>
            </p:extLst>
          </p:nvPr>
        </p:nvGraphicFramePr>
        <p:xfrm>
          <a:off x="0" y="681453"/>
          <a:ext cx="9144000" cy="6230871"/>
        </p:xfrm>
        <a:graphic>
          <a:graphicData uri="http://schemas.openxmlformats.org/drawingml/2006/table">
            <a:tbl>
              <a:tblPr/>
              <a:tblGrid>
                <a:gridCol w="2306782">
                  <a:extLst>
                    <a:ext uri="{9D8B030D-6E8A-4147-A177-3AD203B41FA5}">
                      <a16:colId xmlns:a16="http://schemas.microsoft.com/office/drawing/2014/main" val="2505817438"/>
                    </a:ext>
                  </a:extLst>
                </a:gridCol>
                <a:gridCol w="1683325">
                  <a:extLst>
                    <a:ext uri="{9D8B030D-6E8A-4147-A177-3AD203B41FA5}">
                      <a16:colId xmlns:a16="http://schemas.microsoft.com/office/drawing/2014/main" val="1487175556"/>
                    </a:ext>
                  </a:extLst>
                </a:gridCol>
                <a:gridCol w="2244439">
                  <a:extLst>
                    <a:ext uri="{9D8B030D-6E8A-4147-A177-3AD203B41FA5}">
                      <a16:colId xmlns:a16="http://schemas.microsoft.com/office/drawing/2014/main" val="1474566456"/>
                    </a:ext>
                  </a:extLst>
                </a:gridCol>
                <a:gridCol w="2909454">
                  <a:extLst>
                    <a:ext uri="{9D8B030D-6E8A-4147-A177-3AD203B41FA5}">
                      <a16:colId xmlns:a16="http://schemas.microsoft.com/office/drawing/2014/main" val="2318105328"/>
                    </a:ext>
                  </a:extLst>
                </a:gridCol>
              </a:tblGrid>
              <a:tr h="425649">
                <a:tc>
                  <a:txBody>
                    <a:bodyPr/>
                    <a:lstStyle/>
                    <a:p>
                      <a:pPr algn="ctr" fontAlgn="ctr"/>
                      <a:r>
                        <a:rPr lang="en-US" sz="1400" b="1" i="0" u="none" strike="noStrike" dirty="0">
                          <a:solidFill>
                            <a:srgbClr val="FFFFFF"/>
                          </a:solidFill>
                          <a:effectLst/>
                          <a:latin typeface="Arial" panose="020B0604020202020204" pitchFamily="34" charset="0"/>
                        </a:rPr>
                        <a:t>New Indicators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ctr" fontAlgn="ctr"/>
                      <a:r>
                        <a:rPr lang="en-US" sz="1400" b="1" i="0" u="none" strike="noStrike">
                          <a:solidFill>
                            <a:srgbClr val="FFFFFF"/>
                          </a:solidFill>
                          <a:effectLst/>
                          <a:latin typeface="Arial" panose="020B0604020202020204" pitchFamily="34" charset="0"/>
                        </a:rPr>
                        <a:t>Frequency of Reporting</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ctr" fontAlgn="ctr"/>
                      <a:r>
                        <a:rPr lang="en-US" sz="1400" b="1" i="0" u="none" strike="noStrike">
                          <a:solidFill>
                            <a:srgbClr val="FFFFFF"/>
                          </a:solidFill>
                          <a:effectLst/>
                          <a:latin typeface="Arial" panose="020B0604020202020204" pitchFamily="34" charset="0"/>
                        </a:rPr>
                        <a:t>Definitions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ctr" fontAlgn="ctr"/>
                      <a:r>
                        <a:rPr lang="en-US" sz="1400" b="1" i="0" u="none" strike="noStrike">
                          <a:solidFill>
                            <a:srgbClr val="FFFFFF"/>
                          </a:solidFill>
                          <a:effectLst/>
                          <a:latin typeface="Arial" panose="020B0604020202020204" pitchFamily="34" charset="0"/>
                        </a:rPr>
                        <a:t>Reporting Methodology</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extLst>
                  <a:ext uri="{0D108BD9-81ED-4DB2-BD59-A6C34878D82A}">
                    <a16:rowId xmlns:a16="http://schemas.microsoft.com/office/drawing/2014/main" val="1643366175"/>
                  </a:ext>
                </a:extLst>
              </a:tr>
              <a:tr h="2456466">
                <a:tc>
                  <a:txBody>
                    <a:bodyPr/>
                    <a:lstStyle/>
                    <a:p>
                      <a:pPr algn="l" fontAlgn="t"/>
                      <a:r>
                        <a:rPr lang="en-US" sz="1050" b="1" i="0" u="none" strike="noStrike" dirty="0">
                          <a:solidFill>
                            <a:srgbClr val="FFFFFF"/>
                          </a:solidFill>
                          <a:effectLst/>
                          <a:latin typeface="+mn-lt"/>
                        </a:rPr>
                        <a:t>CCMDD_TIER</a:t>
                      </a: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t"/>
                      <a:r>
                        <a:rPr lang="en-US" sz="1000" b="0" i="0" u="none" strike="noStrike" dirty="0">
                          <a:solidFill>
                            <a:srgbClr val="000000"/>
                          </a:solidFill>
                          <a:effectLst/>
                          <a:latin typeface="+mn-lt"/>
                        </a:rPr>
                        <a:t>Weekly (Friday)</a:t>
                      </a: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t"/>
                      <a:r>
                        <a:rPr lang="en-US" sz="1000" b="0" i="0" u="none" strike="noStrike" dirty="0">
                          <a:solidFill>
                            <a:srgbClr val="000000"/>
                          </a:solidFill>
                          <a:effectLst/>
                          <a:latin typeface="+mn-lt"/>
                        </a:rPr>
                        <a:t>Number of patients newly enrolled for CCMDD in the TIER.net system for the reporting period of 1 week. This is a quality check indicator, and is  NOT the sum of MANUAL &amp; SYNCH. </a:t>
                      </a:r>
                      <a:endParaRPr lang="en-US" sz="1000" b="0" i="0" u="none" strike="noStrike" dirty="0" smtClean="0">
                        <a:solidFill>
                          <a:srgbClr val="000000"/>
                        </a:solidFill>
                        <a:effectLst/>
                        <a:latin typeface="+mn-lt"/>
                      </a:endParaRPr>
                    </a:p>
                    <a:p>
                      <a:pPr algn="l" fontAlgn="t"/>
                      <a:endParaRPr lang="en-US" sz="1000" b="0" i="0" u="none" strike="noStrike" dirty="0" smtClean="0">
                        <a:solidFill>
                          <a:srgbClr val="000000"/>
                        </a:solidFill>
                        <a:effectLst/>
                        <a:latin typeface="+mn-lt"/>
                      </a:endParaRPr>
                    </a:p>
                    <a:p>
                      <a:pPr algn="l" fontAlgn="t"/>
                      <a:r>
                        <a:rPr lang="en-US" sz="1000" b="0" i="0" u="none" strike="noStrike" dirty="0" smtClean="0">
                          <a:solidFill>
                            <a:srgbClr val="000000"/>
                          </a:solidFill>
                          <a:effectLst/>
                          <a:latin typeface="+mn-lt"/>
                        </a:rPr>
                        <a:t>Note </a:t>
                      </a:r>
                      <a:r>
                        <a:rPr lang="en-US" sz="1000" b="0" i="0" u="none" strike="noStrike" dirty="0">
                          <a:solidFill>
                            <a:srgbClr val="000000"/>
                          </a:solidFill>
                          <a:effectLst/>
                          <a:latin typeface="+mn-lt"/>
                        </a:rPr>
                        <a:t>that </a:t>
                      </a:r>
                      <a:r>
                        <a:rPr lang="en-US" sz="1000" b="0" i="0" u="none" strike="noStrike" dirty="0" smtClean="0">
                          <a:solidFill>
                            <a:srgbClr val="000000"/>
                          </a:solidFill>
                          <a:effectLst/>
                          <a:latin typeface="+mn-lt"/>
                        </a:rPr>
                        <a:t>this is</a:t>
                      </a:r>
                      <a:r>
                        <a:rPr lang="en-US" sz="1000" b="0" i="0" u="none" strike="noStrike" baseline="0" dirty="0" smtClean="0">
                          <a:solidFill>
                            <a:srgbClr val="000000"/>
                          </a:solidFill>
                          <a:effectLst/>
                          <a:latin typeface="+mn-lt"/>
                        </a:rPr>
                        <a:t> inclusive only of those receiving their drugs through a script fulfilled by an external service provider at a CCMDD pick up point (internal/external) and excludes adherence clubs/space fast lanes.*</a:t>
                      </a:r>
                    </a:p>
                    <a:p>
                      <a:pPr algn="l" fontAlgn="t"/>
                      <a:endParaRPr lang="en-US" sz="1000" b="0" i="0" u="none" strike="noStrike" baseline="0" dirty="0" smtClean="0">
                        <a:solidFill>
                          <a:srgbClr val="000000"/>
                        </a:solidFill>
                        <a:effectLst/>
                        <a:latin typeface="+mn-lt"/>
                      </a:endParaRPr>
                    </a:p>
                    <a:p>
                      <a:pPr algn="l" fontAlgn="t"/>
                      <a:r>
                        <a:rPr lang="en-US" sz="1000" b="0" i="0" u="none" strike="noStrike" baseline="0" dirty="0" smtClean="0">
                          <a:solidFill>
                            <a:srgbClr val="000000"/>
                          </a:solidFill>
                          <a:effectLst/>
                          <a:latin typeface="+mn-lt"/>
                        </a:rPr>
                        <a:t>*</a:t>
                      </a:r>
                      <a:r>
                        <a:rPr lang="en-US" sz="800" b="0" i="0" u="none" strike="noStrike" baseline="0" dirty="0" smtClean="0">
                          <a:solidFill>
                            <a:srgbClr val="000000"/>
                          </a:solidFill>
                          <a:effectLst/>
                          <a:latin typeface="+mn-lt"/>
                        </a:rPr>
                        <a:t>This will be revisited pending revisions to how CCMDD is recorded in Tier.net in October 2020</a:t>
                      </a:r>
                    </a:p>
                    <a:p>
                      <a:pPr algn="l" fontAlgn="t"/>
                      <a:endParaRPr lang="en-US" sz="1000" b="0" i="0" u="none" strike="noStrike" baseline="0" dirty="0" smtClean="0">
                        <a:solidFill>
                          <a:srgbClr val="000000"/>
                        </a:solidFill>
                        <a:effectLst/>
                        <a:latin typeface="+mn-lt"/>
                      </a:endParaRPr>
                    </a:p>
                    <a:p>
                      <a:pPr algn="l" fontAlgn="t"/>
                      <a:endParaRPr lang="en-US" sz="500" b="0" i="0" u="none" strike="noStrike" dirty="0">
                        <a:solidFill>
                          <a:srgbClr val="000000"/>
                        </a:solidFill>
                        <a:effectLst/>
                        <a:latin typeface="+mn-lt"/>
                      </a:endParaRP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t"/>
                      <a:r>
                        <a:rPr lang="en-US" sz="1000" b="0" i="0" u="none" strike="noStrike" dirty="0">
                          <a:solidFill>
                            <a:srgbClr val="000000"/>
                          </a:solidFill>
                          <a:effectLst/>
                          <a:latin typeface="+mn-lt"/>
                        </a:rPr>
                        <a:t>Source: CCMDD </a:t>
                      </a:r>
                      <a:r>
                        <a:rPr lang="en-US" sz="1000" b="0" i="0" u="none" strike="noStrike" dirty="0" smtClean="0">
                          <a:solidFill>
                            <a:srgbClr val="000000"/>
                          </a:solidFill>
                          <a:effectLst/>
                          <a:latin typeface="+mn-lt"/>
                        </a:rPr>
                        <a:t>List</a:t>
                      </a:r>
                    </a:p>
                    <a:p>
                      <a:pPr algn="l" fontAlgn="t"/>
                      <a:r>
                        <a:rPr lang="en-US" sz="1000" b="0" i="0" u="none" strike="noStrike" dirty="0" smtClean="0">
                          <a:solidFill>
                            <a:srgbClr val="000000"/>
                          </a:solidFill>
                          <a:effectLst/>
                          <a:latin typeface="+mn-lt"/>
                        </a:rPr>
                        <a:t>              </a:t>
                      </a:r>
                    </a:p>
                    <a:p>
                      <a:pPr algn="l" fontAlgn="t"/>
                      <a:r>
                        <a:rPr lang="en-US" sz="1000" b="0" i="0" u="none" strike="noStrike" dirty="0" smtClean="0">
                          <a:solidFill>
                            <a:srgbClr val="000000"/>
                          </a:solidFill>
                          <a:effectLst/>
                          <a:latin typeface="+mn-lt"/>
                        </a:rPr>
                        <a:t> </a:t>
                      </a:r>
                      <a:r>
                        <a:rPr lang="en-US" sz="1000" b="0" i="0" u="none" strike="noStrike" dirty="0">
                          <a:solidFill>
                            <a:srgbClr val="000000"/>
                          </a:solidFill>
                          <a:effectLst/>
                          <a:latin typeface="+mn-lt"/>
                        </a:rPr>
                        <a:t>Steps:  1. Generate the CMMDD List  in TIER.NET (Analysis--&gt;HIV Reports and Lists--&gt; CCMDD List</a:t>
                      </a:r>
                      <a:r>
                        <a:rPr lang="en-US" sz="1000" b="0" i="0" u="none" strike="noStrike" dirty="0" smtClean="0">
                          <a:solidFill>
                            <a:srgbClr val="000000"/>
                          </a:solidFill>
                          <a:effectLst/>
                          <a:latin typeface="+mn-lt"/>
                        </a:rPr>
                        <a:t>)</a:t>
                      </a:r>
                    </a:p>
                    <a:p>
                      <a:pPr algn="l" fontAlgn="t"/>
                      <a:endParaRPr lang="en-US" sz="1000" b="0" i="0" u="none" strike="noStrike" dirty="0" smtClean="0">
                        <a:solidFill>
                          <a:srgbClr val="000000"/>
                        </a:solidFill>
                        <a:effectLst/>
                        <a:latin typeface="+mn-lt"/>
                      </a:endParaRPr>
                    </a:p>
                    <a:p>
                      <a:pPr algn="l" fontAlgn="t"/>
                      <a:r>
                        <a:rPr lang="en-US" sz="1000" b="0" i="0" u="none" strike="noStrike" dirty="0" smtClean="0">
                          <a:solidFill>
                            <a:srgbClr val="000000"/>
                          </a:solidFill>
                          <a:effectLst/>
                          <a:latin typeface="+mn-lt"/>
                        </a:rPr>
                        <a:t> </a:t>
                      </a:r>
                      <a:r>
                        <a:rPr lang="en-US" sz="1000" b="0" i="0" u="none" strike="noStrike" dirty="0">
                          <a:solidFill>
                            <a:srgbClr val="000000"/>
                          </a:solidFill>
                          <a:effectLst/>
                          <a:latin typeface="+mn-lt"/>
                        </a:rPr>
                        <a:t>2. Count patients with an enrollment date within the reporting period (Saturday=Friday</a:t>
                      </a:r>
                      <a:r>
                        <a:rPr lang="en-US" sz="1000" b="0" i="0" u="none" strike="noStrike" dirty="0" smtClean="0">
                          <a:solidFill>
                            <a:srgbClr val="000000"/>
                          </a:solidFill>
                          <a:effectLst/>
                          <a:latin typeface="+mn-lt"/>
                        </a:rPr>
                        <a:t>).</a:t>
                      </a:r>
                    </a:p>
                    <a:p>
                      <a:pPr algn="l" fontAlgn="t"/>
                      <a:endParaRPr lang="en-US" sz="1000" b="0" i="0" u="none" strike="noStrike" dirty="0" smtClean="0">
                        <a:solidFill>
                          <a:srgbClr val="000000"/>
                        </a:solidFill>
                        <a:effectLst/>
                        <a:latin typeface="+mn-lt"/>
                      </a:endParaRPr>
                    </a:p>
                    <a:p>
                      <a:pPr algn="l" fontAlgn="t"/>
                      <a:r>
                        <a:rPr lang="en-US" sz="1000" b="0" i="0" u="none" strike="noStrike" dirty="0" smtClean="0">
                          <a:solidFill>
                            <a:srgbClr val="000000"/>
                          </a:solidFill>
                          <a:effectLst/>
                          <a:latin typeface="+mn-lt"/>
                        </a:rPr>
                        <a:t> </a:t>
                      </a:r>
                      <a:r>
                        <a:rPr lang="en-US" sz="1000" b="0" i="0" u="none" strike="noStrike" dirty="0">
                          <a:solidFill>
                            <a:srgbClr val="000000"/>
                          </a:solidFill>
                          <a:effectLst/>
                          <a:latin typeface="+mn-lt"/>
                        </a:rPr>
                        <a:t>3. Verify if the patient is newly registered or re-registered </a:t>
                      </a:r>
                      <a:endParaRPr lang="en-US" sz="1000" b="0" i="0" u="none" strike="noStrike" dirty="0" smtClean="0">
                        <a:solidFill>
                          <a:srgbClr val="000000"/>
                        </a:solidFill>
                        <a:effectLst/>
                        <a:latin typeface="+mn-lt"/>
                      </a:endParaRPr>
                    </a:p>
                    <a:p>
                      <a:pPr algn="l" fontAlgn="t"/>
                      <a:r>
                        <a:rPr lang="en-US" sz="1000" b="0" i="0" u="none" strike="noStrike" dirty="0" smtClean="0">
                          <a:solidFill>
                            <a:srgbClr val="000000"/>
                          </a:solidFill>
                          <a:effectLst/>
                          <a:latin typeface="+mn-lt"/>
                        </a:rPr>
                        <a:t>                                               </a:t>
                      </a:r>
                    </a:p>
                    <a:p>
                      <a:pPr algn="l" fontAlgn="t"/>
                      <a:r>
                        <a:rPr lang="en-US" sz="1000" b="0" i="0" u="none" strike="noStrike" dirty="0" smtClean="0">
                          <a:solidFill>
                            <a:srgbClr val="000000"/>
                          </a:solidFill>
                          <a:effectLst/>
                          <a:latin typeface="+mn-lt"/>
                        </a:rPr>
                        <a:t>Additional </a:t>
                      </a:r>
                      <a:r>
                        <a:rPr lang="en-US" sz="1000" b="0" i="0" u="none" strike="noStrike" dirty="0">
                          <a:solidFill>
                            <a:srgbClr val="000000"/>
                          </a:solidFill>
                          <a:effectLst/>
                          <a:latin typeface="+mn-lt"/>
                        </a:rPr>
                        <a:t>Resources:  Instructions to make CMMDD list filterable </a:t>
                      </a: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142867223"/>
                  </a:ext>
                </a:extLst>
              </a:tr>
              <a:tr h="1268062">
                <a:tc>
                  <a:txBody>
                    <a:bodyPr/>
                    <a:lstStyle/>
                    <a:p>
                      <a:pPr algn="l" fontAlgn="t"/>
                      <a:r>
                        <a:rPr lang="en-US" sz="1050" b="1" i="0" u="none" strike="noStrike">
                          <a:solidFill>
                            <a:srgbClr val="FFFFFF"/>
                          </a:solidFill>
                          <a:effectLst/>
                          <a:latin typeface="+mn-lt"/>
                        </a:rPr>
                        <a:t>CCMDD_MANUAL</a:t>
                      </a: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t"/>
                      <a:r>
                        <a:rPr lang="en-US" sz="1000" b="0" i="0" u="none" strike="noStrike" dirty="0">
                          <a:solidFill>
                            <a:srgbClr val="000000"/>
                          </a:solidFill>
                          <a:effectLst/>
                          <a:latin typeface="+mn-lt"/>
                        </a:rPr>
                        <a:t>Weekly (Friday)</a:t>
                      </a: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en-US" sz="1000" b="0" i="0" u="none" strike="noStrike" dirty="0">
                          <a:solidFill>
                            <a:srgbClr val="000000"/>
                          </a:solidFill>
                          <a:effectLst/>
                          <a:latin typeface="+mn-lt"/>
                        </a:rPr>
                        <a:t>Number of paper logs counted from new CCMDD enrollment </a:t>
                      </a:r>
                      <a:r>
                        <a:rPr lang="en-US" sz="1000" b="0" i="0" u="none" strike="noStrike" dirty="0" smtClean="0">
                          <a:solidFill>
                            <a:srgbClr val="000000"/>
                          </a:solidFill>
                          <a:effectLst/>
                          <a:latin typeface="+mn-lt"/>
                        </a:rPr>
                        <a:t>(at an internal/external</a:t>
                      </a:r>
                      <a:r>
                        <a:rPr lang="en-US" sz="1000" b="0" i="0" u="none" strike="noStrike" baseline="0" dirty="0" smtClean="0">
                          <a:solidFill>
                            <a:srgbClr val="000000"/>
                          </a:solidFill>
                          <a:effectLst/>
                          <a:latin typeface="+mn-lt"/>
                        </a:rPr>
                        <a:t> pick up point)</a:t>
                      </a:r>
                      <a:r>
                        <a:rPr lang="en-US" sz="1000" b="0" i="0" u="none" strike="noStrike" dirty="0" smtClean="0">
                          <a:solidFill>
                            <a:srgbClr val="000000"/>
                          </a:solidFill>
                          <a:effectLst/>
                          <a:latin typeface="+mn-lt"/>
                        </a:rPr>
                        <a:t> </a:t>
                      </a:r>
                      <a:r>
                        <a:rPr lang="en-US" sz="1000" b="0" i="0" u="none" strike="noStrike" dirty="0">
                          <a:solidFill>
                            <a:srgbClr val="000000"/>
                          </a:solidFill>
                          <a:effectLst/>
                          <a:latin typeface="+mn-lt"/>
                        </a:rPr>
                        <a:t>for the reporting period of 1 week.</a:t>
                      </a: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l" fontAlgn="t"/>
                      <a:r>
                        <a:rPr lang="en-US" sz="1000" b="0" i="0" u="none" strike="noStrike" dirty="0">
                          <a:solidFill>
                            <a:srgbClr val="000000"/>
                          </a:solidFill>
                          <a:effectLst/>
                          <a:latin typeface="+mn-lt"/>
                        </a:rPr>
                        <a:t>Source: CCMDD Registers/ CCMDD Prescription </a:t>
                      </a:r>
                      <a:r>
                        <a:rPr lang="en-US" sz="1000" b="0" i="0" u="none" strike="noStrike" dirty="0" smtClean="0">
                          <a:solidFill>
                            <a:srgbClr val="000000"/>
                          </a:solidFill>
                          <a:effectLst/>
                          <a:latin typeface="+mn-lt"/>
                        </a:rPr>
                        <a:t>Books*              </a:t>
                      </a:r>
                    </a:p>
                    <a:p>
                      <a:pPr algn="l" fontAlgn="t"/>
                      <a:r>
                        <a:rPr lang="en-US" sz="1000" b="0" i="0" u="none" strike="noStrike" dirty="0" smtClean="0">
                          <a:solidFill>
                            <a:srgbClr val="000000"/>
                          </a:solidFill>
                          <a:effectLst/>
                          <a:latin typeface="+mn-lt"/>
                        </a:rPr>
                        <a:t>Steps</a:t>
                      </a:r>
                      <a:r>
                        <a:rPr lang="en-US" sz="1000" b="0" i="0" u="none" strike="noStrike" dirty="0">
                          <a:solidFill>
                            <a:srgbClr val="000000"/>
                          </a:solidFill>
                          <a:effectLst/>
                          <a:latin typeface="+mn-lt"/>
                        </a:rPr>
                        <a:t>: 1. Count all CMMD paper logs/ scripts done for the reporting week (Saturday-Friday), excluding the repeat prescriptions </a:t>
                      </a:r>
                      <a:endParaRPr lang="en-US" sz="1000" b="0" i="0" u="none" strike="noStrike" dirty="0" smtClean="0">
                        <a:solidFill>
                          <a:srgbClr val="000000"/>
                        </a:solidFill>
                        <a:effectLst/>
                        <a:latin typeface="+mn-lt"/>
                      </a:endParaRPr>
                    </a:p>
                    <a:p>
                      <a:pPr algn="l" fontAlgn="t"/>
                      <a:endParaRPr lang="en-US" sz="1000" b="0" i="0" u="none" strike="noStrike" dirty="0" smtClean="0">
                        <a:solidFill>
                          <a:srgbClr val="000000"/>
                        </a:solidFill>
                        <a:effectLst/>
                        <a:latin typeface="+mn-lt"/>
                      </a:endParaRPr>
                    </a:p>
                    <a:p>
                      <a:pPr algn="l" fontAlgn="t"/>
                      <a:r>
                        <a:rPr lang="en-US" sz="800" b="0" i="0" u="none" strike="noStrike" dirty="0" smtClean="0">
                          <a:solidFill>
                            <a:srgbClr val="000000"/>
                          </a:solidFill>
                          <a:effectLst/>
                          <a:latin typeface="+mn-lt"/>
                        </a:rPr>
                        <a:t>*These</a:t>
                      </a:r>
                      <a:r>
                        <a:rPr lang="en-US" sz="800" b="0" i="0" u="none" strike="noStrike" baseline="0" dirty="0" smtClean="0">
                          <a:solidFill>
                            <a:srgbClr val="000000"/>
                          </a:solidFill>
                          <a:effectLst/>
                          <a:latin typeface="+mn-lt"/>
                        </a:rPr>
                        <a:t> likely vary by geography and DSP and are used for CCMDD M&amp;E.  Further SOPs to be developed tailored to each district</a:t>
                      </a:r>
                      <a:endParaRPr lang="en-US" sz="800" b="0" i="0" u="none" strike="noStrike" dirty="0">
                        <a:solidFill>
                          <a:srgbClr val="000000"/>
                        </a:solidFill>
                        <a:effectLst/>
                        <a:latin typeface="+mn-lt"/>
                      </a:endParaRP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153979371"/>
                  </a:ext>
                </a:extLst>
              </a:tr>
              <a:tr h="2026371">
                <a:tc>
                  <a:txBody>
                    <a:bodyPr/>
                    <a:lstStyle/>
                    <a:p>
                      <a:pPr algn="l" fontAlgn="t"/>
                      <a:r>
                        <a:rPr lang="en-US" sz="1050" b="1" i="0" u="none" strike="noStrike" dirty="0">
                          <a:solidFill>
                            <a:srgbClr val="FFFFFF"/>
                          </a:solidFill>
                          <a:effectLst/>
                          <a:latin typeface="+mn-lt"/>
                        </a:rPr>
                        <a:t>CCMDD_SYNCH</a:t>
                      </a: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t"/>
                      <a:r>
                        <a:rPr lang="en-US" sz="1000" b="0" i="0" u="none" strike="noStrike" dirty="0">
                          <a:solidFill>
                            <a:srgbClr val="000000"/>
                          </a:solidFill>
                          <a:effectLst/>
                          <a:latin typeface="+mn-lt"/>
                        </a:rPr>
                        <a:t>Weekly (Friday)</a:t>
                      </a: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en-US" sz="1000" b="0" i="0" u="none" strike="noStrike" dirty="0">
                          <a:solidFill>
                            <a:srgbClr val="000000"/>
                          </a:solidFill>
                          <a:effectLst/>
                          <a:latin typeface="+mn-lt"/>
                        </a:rPr>
                        <a:t>Number of patients newly enrolled for </a:t>
                      </a:r>
                      <a:r>
                        <a:rPr lang="en-US" sz="1000" b="0" i="0" u="none" strike="noStrike" dirty="0" smtClean="0">
                          <a:solidFill>
                            <a:srgbClr val="000000"/>
                          </a:solidFill>
                          <a:effectLst/>
                          <a:latin typeface="+mn-lt"/>
                        </a:rPr>
                        <a:t>CCMDD (internal/external</a:t>
                      </a:r>
                      <a:r>
                        <a:rPr lang="en-US" sz="1000" b="0" i="0" u="none" strike="noStrike" baseline="0" dirty="0" smtClean="0">
                          <a:solidFill>
                            <a:srgbClr val="000000"/>
                          </a:solidFill>
                          <a:effectLst/>
                          <a:latin typeface="+mn-lt"/>
                        </a:rPr>
                        <a:t> pick up point) </a:t>
                      </a:r>
                      <a:r>
                        <a:rPr lang="en-US" sz="1000" b="0" i="0" u="none" strike="noStrike" dirty="0" smtClean="0">
                          <a:solidFill>
                            <a:srgbClr val="000000"/>
                          </a:solidFill>
                          <a:effectLst/>
                          <a:latin typeface="+mn-lt"/>
                        </a:rPr>
                        <a:t> </a:t>
                      </a:r>
                      <a:r>
                        <a:rPr lang="en-US" sz="1000" b="0" i="0" u="none" strike="noStrike" dirty="0">
                          <a:solidFill>
                            <a:srgbClr val="000000"/>
                          </a:solidFill>
                          <a:effectLst/>
                          <a:latin typeface="+mn-lt"/>
                        </a:rPr>
                        <a:t>in the </a:t>
                      </a:r>
                      <a:r>
                        <a:rPr lang="en-US" sz="1000" b="0" i="0" u="none" strike="noStrike" dirty="0" smtClean="0">
                          <a:solidFill>
                            <a:srgbClr val="000000"/>
                          </a:solidFill>
                          <a:effectLst/>
                          <a:latin typeface="+mn-lt"/>
                        </a:rPr>
                        <a:t>SyNCH </a:t>
                      </a:r>
                      <a:r>
                        <a:rPr lang="en-US" sz="1000" b="0" i="0" u="none" strike="noStrike" dirty="0">
                          <a:solidFill>
                            <a:srgbClr val="000000"/>
                          </a:solidFill>
                          <a:effectLst/>
                          <a:latin typeface="+mn-lt"/>
                        </a:rPr>
                        <a:t>system, generated from </a:t>
                      </a:r>
                      <a:r>
                        <a:rPr lang="en-US" sz="1000" b="0" i="0" u="none" strike="noStrike" dirty="0" smtClean="0">
                          <a:solidFill>
                            <a:srgbClr val="000000"/>
                          </a:solidFill>
                          <a:effectLst/>
                          <a:latin typeface="+mn-lt"/>
                        </a:rPr>
                        <a:t>SyNCH </a:t>
                      </a:r>
                      <a:r>
                        <a:rPr lang="en-US" sz="1000" b="0" i="0" u="none" strike="noStrike" dirty="0">
                          <a:solidFill>
                            <a:srgbClr val="000000"/>
                          </a:solidFill>
                          <a:effectLst/>
                          <a:latin typeface="+mn-lt"/>
                        </a:rPr>
                        <a:t>for the reporting period of 1 week. Note that the full generation of the script in </a:t>
                      </a:r>
                      <a:r>
                        <a:rPr lang="en-US" sz="1000" b="0" i="0" u="none" strike="noStrike" dirty="0" smtClean="0">
                          <a:solidFill>
                            <a:srgbClr val="000000"/>
                          </a:solidFill>
                          <a:effectLst/>
                          <a:latin typeface="+mn-lt"/>
                        </a:rPr>
                        <a:t>SyNCH </a:t>
                      </a:r>
                      <a:r>
                        <a:rPr lang="en-US" sz="1000" b="0" i="0" u="none" strike="noStrike" dirty="0">
                          <a:solidFill>
                            <a:srgbClr val="000000"/>
                          </a:solidFill>
                          <a:effectLst/>
                          <a:latin typeface="+mn-lt"/>
                        </a:rPr>
                        <a:t>by the clinician must be implemented.</a:t>
                      </a: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l" fontAlgn="t"/>
                      <a:r>
                        <a:rPr lang="en-US" sz="1000" b="0" i="0" u="none" strike="noStrike" dirty="0">
                          <a:solidFill>
                            <a:srgbClr val="000000"/>
                          </a:solidFill>
                          <a:effectLst/>
                          <a:latin typeface="+mn-lt"/>
                        </a:rPr>
                        <a:t>Source: SYNCH System           </a:t>
                      </a:r>
                      <a:endParaRPr lang="en-US" sz="1000" b="0" i="0" u="none" strike="noStrike" dirty="0" smtClean="0">
                        <a:solidFill>
                          <a:srgbClr val="000000"/>
                        </a:solidFill>
                        <a:effectLst/>
                        <a:latin typeface="+mn-lt"/>
                      </a:endParaRPr>
                    </a:p>
                    <a:p>
                      <a:pPr algn="l" fontAlgn="t"/>
                      <a:r>
                        <a:rPr lang="en-US" sz="1000" b="0" i="0" u="none" strike="noStrike" dirty="0" smtClean="0">
                          <a:solidFill>
                            <a:srgbClr val="000000"/>
                          </a:solidFill>
                          <a:effectLst/>
                          <a:latin typeface="+mn-lt"/>
                        </a:rPr>
                        <a:t>Steps</a:t>
                      </a:r>
                      <a:r>
                        <a:rPr lang="en-US" sz="1000" b="0" i="0" u="none" strike="noStrike" dirty="0">
                          <a:solidFill>
                            <a:srgbClr val="000000"/>
                          </a:solidFill>
                          <a:effectLst/>
                          <a:latin typeface="+mn-lt"/>
                        </a:rPr>
                        <a:t>: </a:t>
                      </a:r>
                      <a:endParaRPr lang="en-US" sz="1000" b="0" i="0" u="none" strike="noStrike" dirty="0" smtClean="0">
                        <a:solidFill>
                          <a:srgbClr val="000000"/>
                        </a:solidFill>
                        <a:effectLst/>
                        <a:latin typeface="+mn-lt"/>
                      </a:endParaRPr>
                    </a:p>
                    <a:p>
                      <a:pPr algn="l" fontAlgn="t"/>
                      <a:r>
                        <a:rPr lang="en-US" sz="1000" b="0" i="0" u="none" strike="noStrike" dirty="0" smtClean="0">
                          <a:solidFill>
                            <a:srgbClr val="000000"/>
                          </a:solidFill>
                          <a:effectLst/>
                          <a:latin typeface="+mn-lt"/>
                        </a:rPr>
                        <a:t>1.Log </a:t>
                      </a:r>
                      <a:r>
                        <a:rPr lang="en-US" sz="1000" b="0" i="0" u="none" strike="noStrike" dirty="0">
                          <a:solidFill>
                            <a:srgbClr val="000000"/>
                          </a:solidFill>
                          <a:effectLst/>
                          <a:latin typeface="+mn-lt"/>
                        </a:rPr>
                        <a:t>in</a:t>
                      </a:r>
                      <a:br>
                        <a:rPr lang="en-US" sz="1000" b="0" i="0" u="none" strike="noStrike" dirty="0">
                          <a:solidFill>
                            <a:srgbClr val="000000"/>
                          </a:solidFill>
                          <a:effectLst/>
                          <a:latin typeface="+mn-lt"/>
                        </a:rPr>
                      </a:br>
                      <a:r>
                        <a:rPr lang="en-US" sz="1000" b="0" i="0" u="none" strike="noStrike" dirty="0">
                          <a:solidFill>
                            <a:srgbClr val="000000"/>
                          </a:solidFill>
                          <a:effectLst/>
                          <a:latin typeface="+mn-lt"/>
                        </a:rPr>
                        <a:t>2. Go to Prescription</a:t>
                      </a:r>
                      <a:br>
                        <a:rPr lang="en-US" sz="1000" b="0" i="0" u="none" strike="noStrike" dirty="0">
                          <a:solidFill>
                            <a:srgbClr val="000000"/>
                          </a:solidFill>
                          <a:effectLst/>
                          <a:latin typeface="+mn-lt"/>
                        </a:rPr>
                      </a:br>
                      <a:r>
                        <a:rPr lang="en-US" sz="1000" b="0" i="0" u="none" strike="noStrike" dirty="0">
                          <a:solidFill>
                            <a:srgbClr val="000000"/>
                          </a:solidFill>
                          <a:effectLst/>
                          <a:latin typeface="+mn-lt"/>
                        </a:rPr>
                        <a:t>3. Manage Prescription next page view all clients</a:t>
                      </a:r>
                      <a:br>
                        <a:rPr lang="en-US" sz="1000" b="0" i="0" u="none" strike="noStrike" dirty="0">
                          <a:solidFill>
                            <a:srgbClr val="000000"/>
                          </a:solidFill>
                          <a:effectLst/>
                          <a:latin typeface="+mn-lt"/>
                        </a:rPr>
                      </a:br>
                      <a:r>
                        <a:rPr lang="en-US" sz="1000" b="0" i="0" u="none" strike="noStrike" dirty="0">
                          <a:solidFill>
                            <a:srgbClr val="000000"/>
                          </a:solidFill>
                          <a:effectLst/>
                          <a:latin typeface="+mn-lt"/>
                        </a:rPr>
                        <a:t>4. Select fully dispensed </a:t>
                      </a:r>
                      <a:br>
                        <a:rPr lang="en-US" sz="1000" b="0" i="0" u="none" strike="noStrike" dirty="0">
                          <a:solidFill>
                            <a:srgbClr val="000000"/>
                          </a:solidFill>
                          <a:effectLst/>
                          <a:latin typeface="+mn-lt"/>
                        </a:rPr>
                      </a:br>
                      <a:r>
                        <a:rPr lang="en-US" sz="1000" b="0" i="0" u="none" strike="noStrike" dirty="0">
                          <a:solidFill>
                            <a:srgbClr val="000000"/>
                          </a:solidFill>
                          <a:effectLst/>
                          <a:latin typeface="+mn-lt"/>
                        </a:rPr>
                        <a:t>5. See records--&gt; go to records--&gt;  view all clients on CCMDD.</a:t>
                      </a:r>
                      <a:br>
                        <a:rPr lang="en-US" sz="1000" b="0" i="0" u="none" strike="noStrike" dirty="0">
                          <a:solidFill>
                            <a:srgbClr val="000000"/>
                          </a:solidFill>
                          <a:effectLst/>
                          <a:latin typeface="+mn-lt"/>
                        </a:rPr>
                      </a:br>
                      <a:r>
                        <a:rPr lang="en-US" sz="1000" b="0" i="0" u="none" strike="noStrike" dirty="0">
                          <a:solidFill>
                            <a:srgbClr val="000000"/>
                          </a:solidFill>
                          <a:effectLst/>
                          <a:latin typeface="+mn-lt"/>
                        </a:rPr>
                        <a:t>6. Check the last prescriptions date of each client</a:t>
                      </a:r>
                      <a:r>
                        <a:rPr lang="en-US" sz="1000" b="0" i="0" u="none" strike="noStrike" dirty="0" smtClean="0">
                          <a:solidFill>
                            <a:srgbClr val="000000"/>
                          </a:solidFill>
                          <a:effectLst/>
                          <a:latin typeface="+mn-lt"/>
                        </a:rPr>
                        <a:t>.</a:t>
                      </a:r>
                    </a:p>
                    <a:p>
                      <a:pPr algn="l" fontAlgn="t"/>
                      <a:r>
                        <a:rPr lang="en-US" sz="1000" b="0" i="0" u="none" strike="noStrike" dirty="0" smtClean="0">
                          <a:solidFill>
                            <a:srgbClr val="000000"/>
                          </a:solidFill>
                          <a:effectLst/>
                          <a:latin typeface="+mn-lt"/>
                        </a:rPr>
                        <a:t> </a:t>
                      </a:r>
                      <a:r>
                        <a:rPr lang="en-US" sz="1000" b="0" i="0" u="none" strike="noStrike" dirty="0">
                          <a:solidFill>
                            <a:srgbClr val="000000"/>
                          </a:solidFill>
                          <a:effectLst/>
                          <a:latin typeface="+mn-lt"/>
                        </a:rPr>
                        <a:t>7.  Count all newly enrolled CCMDD clients for the reporting week (Saturday-Friday</a:t>
                      </a:r>
                      <a:r>
                        <a:rPr lang="en-US" sz="1000" b="0" i="0" u="none" strike="noStrike" dirty="0" smtClean="0">
                          <a:solidFill>
                            <a:srgbClr val="000000"/>
                          </a:solidFill>
                          <a:effectLst/>
                          <a:latin typeface="+mn-lt"/>
                        </a:rPr>
                        <a:t>).</a:t>
                      </a:r>
                    </a:p>
                    <a:p>
                      <a:pPr algn="l" fontAlgn="t"/>
                      <a:endParaRPr lang="en-US" sz="1000" b="0" i="0" u="none" strike="noStrike" dirty="0" smtClean="0">
                        <a:solidFill>
                          <a:srgbClr val="000000"/>
                        </a:solidFill>
                        <a:effectLst/>
                        <a:latin typeface="+mn-lt"/>
                      </a:endParaRPr>
                    </a:p>
                    <a:p>
                      <a:pPr algn="l" fontAlgn="t"/>
                      <a:endParaRPr lang="en-US" sz="1000" b="0" i="0" u="none" strike="noStrike" dirty="0">
                        <a:solidFill>
                          <a:srgbClr val="000000"/>
                        </a:solidFill>
                        <a:effectLst/>
                        <a:latin typeface="+mn-lt"/>
                      </a:endParaRPr>
                    </a:p>
                  </a:txBody>
                  <a:tcPr marL="4500" marR="4500" marT="45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52809124"/>
                  </a:ext>
                </a:extLst>
              </a:tr>
            </a:tbl>
          </a:graphicData>
        </a:graphic>
      </p:graphicFrame>
    </p:spTree>
    <p:extLst>
      <p:ext uri="{BB962C8B-B14F-4D97-AF65-F5344CB8AC3E}">
        <p14:creationId xmlns:p14="http://schemas.microsoft.com/office/powerpoint/2010/main" val="6690907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NDOH Circular</a:t>
            </a:r>
            <a:endParaRPr lang="en-US" dirty="0"/>
          </a:p>
        </p:txBody>
      </p:sp>
    </p:spTree>
    <p:extLst>
      <p:ext uri="{BB962C8B-B14F-4D97-AF65-F5344CB8AC3E}">
        <p14:creationId xmlns:p14="http://schemas.microsoft.com/office/powerpoint/2010/main" val="2558282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PEPFAR Theme">
  <a:themeElements>
    <a:clrScheme name="PEPFAR">
      <a:dk1>
        <a:srgbClr val="16181A"/>
      </a:dk1>
      <a:lt1>
        <a:srgbClr val="FFFFFF"/>
      </a:lt1>
      <a:dk2>
        <a:srgbClr val="468CA8"/>
      </a:dk2>
      <a:lt2>
        <a:srgbClr val="16181A"/>
      </a:lt2>
      <a:accent1>
        <a:srgbClr val="B64C4B"/>
      </a:accent1>
      <a:accent2>
        <a:srgbClr val="468CA8"/>
      </a:accent2>
      <a:accent3>
        <a:srgbClr val="7F7F7F"/>
      </a:accent3>
      <a:accent4>
        <a:srgbClr val="F47C20"/>
      </a:accent4>
      <a:accent5>
        <a:srgbClr val="009999"/>
      </a:accent5>
      <a:accent6>
        <a:srgbClr val="047AAA"/>
      </a:accent6>
      <a:hlink>
        <a:srgbClr val="0563C1"/>
      </a:hlink>
      <a:folHlink>
        <a:srgbClr val="954F72"/>
      </a:folHlink>
    </a:clrScheme>
    <a:fontScheme name="PEPFAR">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PFAR Theme" id="{D554F53B-AEC7-4F82-A0D6-B045BF4FA345}" vid="{26E8B40A-6C7F-4326-89A2-440D0D9D62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Nintex conditional workflow start</Name>
    <Synchronization>Synchronous</Synchronization>
    <Type>10001</Type>
    <SequenceNumber>50000</SequenceNumber>
    <Assembly>Nintex.Workflow, Version=1.0.0.0, Culture=neutral, PublicKeyToken=913f6bae0ca5ae12</Assembly>
    <Class>Nintex.Workflow.ConditionalWorkflowStartReceiver</Class>
    <Data>635258150625835866</Data>
    <Filter/>
  </Receiver>
  <Receiver>
    <Name>Nintex conditional workflow start</Name>
    <Synchronization>Synchronous</Synchronization>
    <Type>10002</Type>
    <SequenceNumber>50000</SequenceNumber>
    <Assembly>Nintex.Workflow, Version=1.0.0.0, Culture=neutral, PublicKeyToken=913f6bae0ca5ae12</Assembly>
    <Class>Nintex.Workflow.ConditionalWorkflowStartReceiver</Class>
    <Data>635258150625835866</Data>
    <Filter/>
  </Receiver>
  <Receiver>
    <Name>Nintex conditional workflow start</Name>
    <Synchronization>Synchronous</Synchronization>
    <Type>2</Type>
    <SequenceNumber>50000</SequenceNumber>
    <Assembly>Nintex.Workflow, Version=1.0.0.0, Culture=neutral, PublicKeyToken=913f6bae0ca5ae12</Assembly>
    <Class>Nintex.Workflow.ConditionalWorkflowStartReceiver</Class>
    <Data>635258150625835866</Data>
    <Filter/>
  </Receiver>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6FBF7409A2625049A59ACEC5A87F0454" ma:contentTypeVersion="1" ma:contentTypeDescription="Create a new document." ma:contentTypeScope="" ma:versionID="04714ed1d30dd28d7002527daea5ce34">
  <xsd:schema xmlns:xsd="http://www.w3.org/2001/XMLSchema" xmlns:xs="http://www.w3.org/2001/XMLSchema" xmlns:p="http://schemas.microsoft.com/office/2006/metadata/properties" xmlns:ns1="http://schemas.microsoft.com/sharepoint/v3" xmlns:ns2="ba9c2f0c-b8e4-4bbe-aaf2-af25d780b7e4" targetNamespace="http://schemas.microsoft.com/office/2006/metadata/properties" ma:root="true" ma:fieldsID="50e47b37f4c692c48d33ffa70946848d" ns1:_="" ns2:_="">
    <xsd:import namespace="http://schemas.microsoft.com/sharepoint/v3"/>
    <xsd:import namespace="ba9c2f0c-b8e4-4bbe-aaf2-af25d780b7e4"/>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12"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a9c2f0c-b8e4-4bbe-aaf2-af25d780b7e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ba9c2f0c-b8e4-4bbe-aaf2-af25d780b7e4">3QMVCCZ4JJPJ-1195721826-97</_dlc_DocId>
    <_dlc_DocIdUrl xmlns="ba9c2f0c-b8e4-4bbe-aaf2-af25d780b7e4">
      <Url>https://esp.cdc.gov/Sites/cgh/DGHA/dght/buzz/_layouts/15/DocIdRedir.aspx?ID=3QMVCCZ4JJPJ-1195721826-97</Url>
      <Description>3QMVCCZ4JJPJ-1195721826-97</Description>
    </_dlc_DocIdUrl>
  </documentManagement>
</p:properties>
</file>

<file path=customXml/itemProps1.xml><?xml version="1.0" encoding="utf-8"?>
<ds:datastoreItem xmlns:ds="http://schemas.openxmlformats.org/officeDocument/2006/customXml" ds:itemID="{DDBB913E-EEA6-4F37-9830-5BE6E5E356DE}">
  <ds:schemaRefs>
    <ds:schemaRef ds:uri="http://schemas.microsoft.com/sharepoint/v3/contenttype/forms"/>
  </ds:schemaRefs>
</ds:datastoreItem>
</file>

<file path=customXml/itemProps2.xml><?xml version="1.0" encoding="utf-8"?>
<ds:datastoreItem xmlns:ds="http://schemas.openxmlformats.org/officeDocument/2006/customXml" ds:itemID="{A259D924-D314-4D73-9402-3A4C601F217C}">
  <ds:schemaRefs>
    <ds:schemaRef ds:uri="http://schemas.microsoft.com/sharepoint/events"/>
  </ds:schemaRefs>
</ds:datastoreItem>
</file>

<file path=customXml/itemProps3.xml><?xml version="1.0" encoding="utf-8"?>
<ds:datastoreItem xmlns:ds="http://schemas.openxmlformats.org/officeDocument/2006/customXml" ds:itemID="{EA442B33-0FF4-433E-AB40-8B309ED205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a9c2f0c-b8e4-4bbe-aaf2-af25d780b7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6D1BD5A-EC10-4539-AA3E-0DF7F2087651}">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ba9c2f0c-b8e4-4bbe-aaf2-af25d780b7e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PEPFAR Theme</Template>
  <TotalTime>1404</TotalTime>
  <Words>804</Words>
  <Application>Microsoft Office PowerPoint</Application>
  <PresentationFormat>On-screen Show (4:3)</PresentationFormat>
  <Paragraphs>102</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Segoe UI</vt:lpstr>
      <vt:lpstr>Wingdings</vt:lpstr>
      <vt:lpstr>PEPFAR Theme</vt:lpstr>
      <vt:lpstr>Siyenza Definitions</vt:lpstr>
      <vt:lpstr>PowerPoint Presentation</vt:lpstr>
      <vt:lpstr>System Siyenza Indicators </vt:lpstr>
      <vt:lpstr>PowerPoint Presentation</vt:lpstr>
      <vt:lpstr>PowerPoint Presentation</vt:lpstr>
      <vt:lpstr>PowerPoint Presentation</vt:lpstr>
      <vt:lpstr>PowerPoint Presentation</vt:lpstr>
      <vt:lpstr>PowerPoint Presentation</vt:lpstr>
      <vt:lpstr>NDOH Circular</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Karyn DeLuca</dc:creator>
  <cp:lastModifiedBy>Grund, Jonathan (CDC/DDPHSIS/CGH/DGHT)</cp:lastModifiedBy>
  <cp:revision>143</cp:revision>
  <dcterms:created xsi:type="dcterms:W3CDTF">2016-06-15T16:19:40Z</dcterms:created>
  <dcterms:modified xsi:type="dcterms:W3CDTF">2019-07-24T03:12:12Z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0x0101006FBF7409A2625049A59ACEC5A87F0454</vt:lpwstr>
  </property>
  <property fmtid="{D5CDD505-2E9C-101B-9397-08002B2CF9AE}" pid="3" name="_dlc_DocIdItemGuid">
    <vt:lpwstr>cb3b62f4-ce1a-4d98-ac2e-95557fa82e87</vt:lpwstr>
  </property>
</Properties>
</file>